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p:sldMasterIdLst>
    <p:sldMasterId id="2147483648" r:id="rId1"/>
    <p:sldMasterId id="2147483671" r:id="rId2"/>
  </p:sldMasterIdLst>
  <p:notesMasterIdLst>
    <p:notesMasterId r:id="rId16"/>
  </p:notesMasterIdLst>
  <p:handoutMasterIdLst>
    <p:handoutMasterId r:id="rId17"/>
  </p:handoutMasterIdLst>
  <p:sldIdLst>
    <p:sldId id="319" r:id="rId3"/>
    <p:sldId id="353" r:id="rId4"/>
    <p:sldId id="371" r:id="rId5"/>
    <p:sldId id="372" r:id="rId6"/>
    <p:sldId id="355" r:id="rId7"/>
    <p:sldId id="362" r:id="rId8"/>
    <p:sldId id="363" r:id="rId9"/>
    <p:sldId id="364" r:id="rId10"/>
    <p:sldId id="365" r:id="rId11"/>
    <p:sldId id="373" r:id="rId12"/>
    <p:sldId id="367" r:id="rId13"/>
    <p:sldId id="361" r:id="rId14"/>
    <p:sldId id="351" r:id="rId15"/>
  </p:sldIdLst>
  <p:sldSz cx="9144000" cy="6858000" type="screen4x3"/>
  <p:notesSz cx="6950075" cy="9236075"/>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4F15"/>
    <a:srgbClr val="663300"/>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27DBB5-6D68-1242-B2F6-DCD3CDEE7602}" v="5846" dt="2019-05-08T20:31:06.8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18" autoAdjust="0"/>
    <p:restoredTop sz="95994" autoAdjust="0"/>
  </p:normalViewPr>
  <p:slideViewPr>
    <p:cSldViewPr>
      <p:cViewPr varScale="1">
        <p:scale>
          <a:sx n="113" d="100"/>
          <a:sy n="113" d="100"/>
        </p:scale>
        <p:origin x="188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McLaughlin" userId="7c9112d5-e6c9-4695-8f74-168a27b89dc7" providerId="ADAL" clId="{5C0B7F53-B4AE-E64E-B550-6F185A45BB2A}"/>
    <pc:docChg chg="modSld">
      <pc:chgData name="Robert McLaughlin" userId="7c9112d5-e6c9-4695-8f74-168a27b89dc7" providerId="ADAL" clId="{5C0B7F53-B4AE-E64E-B550-6F185A45BB2A}" dt="2019-05-09T18:57:21.091" v="0" actId="1076"/>
      <pc:docMkLst>
        <pc:docMk/>
      </pc:docMkLst>
      <pc:sldChg chg="modSp">
        <pc:chgData name="Robert McLaughlin" userId="7c9112d5-e6c9-4695-8f74-168a27b89dc7" providerId="ADAL" clId="{5C0B7F53-B4AE-E64E-B550-6F185A45BB2A}" dt="2019-05-09T18:57:21.091" v="0" actId="1076"/>
        <pc:sldMkLst>
          <pc:docMk/>
          <pc:sldMk cId="0" sldId="319"/>
        </pc:sldMkLst>
        <pc:spChg chg="mod">
          <ac:chgData name="Robert McLaughlin" userId="7c9112d5-e6c9-4695-8f74-168a27b89dc7" providerId="ADAL" clId="{5C0B7F53-B4AE-E64E-B550-6F185A45BB2A}" dt="2019-05-09T18:57:21.091" v="0" actId="1076"/>
          <ac:spMkLst>
            <pc:docMk/>
            <pc:sldMk cId="0" sldId="319"/>
            <ac:spMk id="17"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extLst/>
          </a:lstStyle>
          <a:p>
            <a:endParaRPr lang="en-US" dirty="0"/>
          </a:p>
        </p:txBody>
      </p:sp>
      <p:sp>
        <p:nvSpPr>
          <p:cNvPr id="3" name="Rectangle 3"/>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extLst/>
          </a:lstStyle>
          <a:p>
            <a:fld id="{68F88C59-319B-4332-9A1D-2A62CFCB00D8}" type="datetimeFigureOut">
              <a:rPr lang="en-US" smtClean="0"/>
              <a:pPr/>
              <a:t>5/9/19</a:t>
            </a:fld>
            <a:endParaRPr lang="en-US" dirty="0"/>
          </a:p>
        </p:txBody>
      </p:sp>
      <p:sp>
        <p:nvSpPr>
          <p:cNvPr id="4" name="Rectangle 4"/>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extLst/>
          </a:lstStyle>
          <a:p>
            <a:endParaRPr lang="en-US" dirty="0"/>
          </a:p>
        </p:txBody>
      </p:sp>
      <p:sp>
        <p:nvSpPr>
          <p:cNvPr id="5" name="Rectangle 5"/>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extLst/>
          </a:lstStyle>
          <a:p>
            <a:fld id="{B16A41B8-7DC3-4DB6-84E4-E105629EAA36}" type="slidenum">
              <a:rPr lang="en-US" smtClean="0"/>
              <a:pPr/>
              <a:t>‹#›</a:t>
            </a:fld>
            <a:endParaRPr lang="en-US" dirty="0"/>
          </a:p>
        </p:txBody>
      </p:sp>
    </p:spTree>
    <p:extLst>
      <p:ext uri="{BB962C8B-B14F-4D97-AF65-F5344CB8AC3E}">
        <p14:creationId xmlns:p14="http://schemas.microsoft.com/office/powerpoint/2010/main" val="1638303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extLst/>
          </a:lstStyle>
          <a:p>
            <a:endParaRPr lang="en-US" dirty="0"/>
          </a:p>
        </p:txBody>
      </p:sp>
      <p:sp>
        <p:nvSpPr>
          <p:cNvPr id="3" name="Rectangle 3"/>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extLst/>
          </a:lstStyle>
          <a:p>
            <a:fld id="{968B300D-05F0-4B43-940D-46DED5A791AD}" type="datetimeFigureOut">
              <a:rPr lang="en-US" smtClean="0"/>
              <a:pPr/>
              <a:t>5/9/19</a:t>
            </a:fld>
            <a:endParaRPr lang="en-US" dirty="0"/>
          </a:p>
        </p:txBody>
      </p:sp>
      <p:sp>
        <p:nvSpPr>
          <p:cNvPr id="4" name="Rectangle 4"/>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Rectangle 5"/>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extLst/>
          </a:lstStyle>
          <a:p>
            <a:endParaRPr lang="en-US" dirty="0"/>
          </a:p>
        </p:txBody>
      </p:sp>
      <p:sp>
        <p:nvSpPr>
          <p:cNvPr id="7" name="Rectangle 7"/>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extLst/>
          </a:lstStyle>
          <a:p>
            <a:fld id="{9B26CD33-4337-4529-948A-94F6960B2374}" type="slidenum">
              <a:rPr lang="en-US" smtClean="0"/>
              <a:pPr/>
              <a:t>‹#›</a:t>
            </a:fld>
            <a:endParaRPr lang="en-US" dirty="0"/>
          </a:p>
        </p:txBody>
      </p:sp>
    </p:spTree>
    <p:extLst>
      <p:ext uri="{BB962C8B-B14F-4D97-AF65-F5344CB8AC3E}">
        <p14:creationId xmlns:p14="http://schemas.microsoft.com/office/powerpoint/2010/main" val="997375654"/>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26CD33-4337-4529-948A-94F6960B2374}" type="slidenum">
              <a:rPr lang="en-US" smtClean="0"/>
              <a:pPr/>
              <a:t>1</a:t>
            </a:fld>
            <a:endParaRPr lang="en-US" dirty="0"/>
          </a:p>
        </p:txBody>
      </p:sp>
    </p:spTree>
    <p:extLst>
      <p:ext uri="{BB962C8B-B14F-4D97-AF65-F5344CB8AC3E}">
        <p14:creationId xmlns:p14="http://schemas.microsoft.com/office/powerpoint/2010/main" val="2566114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26CD33-4337-4529-948A-94F6960B2374}" type="slidenum">
              <a:rPr lang="en-US" smtClean="0"/>
              <a:pPr/>
              <a:t>2</a:t>
            </a:fld>
            <a:endParaRPr lang="en-US" dirty="0"/>
          </a:p>
        </p:txBody>
      </p:sp>
    </p:spTree>
    <p:extLst>
      <p:ext uri="{BB962C8B-B14F-4D97-AF65-F5344CB8AC3E}">
        <p14:creationId xmlns:p14="http://schemas.microsoft.com/office/powerpoint/2010/main" val="4246843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26CD33-4337-4529-948A-94F6960B2374}" type="slidenum">
              <a:rPr lang="en-US" smtClean="0"/>
              <a:pPr/>
              <a:t>13</a:t>
            </a:fld>
            <a:endParaRPr lang="en-US" dirty="0"/>
          </a:p>
        </p:txBody>
      </p:sp>
    </p:spTree>
    <p:extLst>
      <p:ext uri="{BB962C8B-B14F-4D97-AF65-F5344CB8AC3E}">
        <p14:creationId xmlns:p14="http://schemas.microsoft.com/office/powerpoint/2010/main" val="1121988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lbum Cover">
    <p:spTree>
      <p:nvGrpSpPr>
        <p:cNvPr id="1" name=""/>
        <p:cNvGrpSpPr/>
        <p:nvPr/>
      </p:nvGrpSpPr>
      <p:grpSpPr>
        <a:xfrm>
          <a:off x="0" y="0"/>
          <a:ext cx="0" cy="0"/>
          <a:chOff x="0" y="0"/>
          <a:chExt cx="0" cy="0"/>
        </a:xfrm>
      </p:grpSpPr>
      <p:sp>
        <p:nvSpPr>
          <p:cNvPr id="24" name="Rectangle 7"/>
          <p:cNvSpPr>
            <a:spLocks noGrp="1"/>
          </p:cNvSpPr>
          <p:nvPr>
            <p:ph type="title" hasCustomPrompt="1"/>
          </p:nvPr>
        </p:nvSpPr>
        <p:spPr>
          <a:xfrm>
            <a:off x="228601" y="3962400"/>
            <a:ext cx="8298485" cy="1066800"/>
          </a:xfrm>
        </p:spPr>
        <p:txBody>
          <a:bodyPr bIns="0"/>
          <a:lstStyle>
            <a:lvl1pPr algn="r">
              <a:defRPr lang="en-US" dirty="0"/>
            </a:lvl1pPr>
            <a:extLst/>
          </a:lstStyle>
          <a:p>
            <a:r>
              <a:rPr lang="en-US" dirty="0"/>
              <a:t>Click to add photo album title</a:t>
            </a:r>
          </a:p>
        </p:txBody>
      </p:sp>
      <p:sp>
        <p:nvSpPr>
          <p:cNvPr id="30" name="Rectangle 7"/>
          <p:cNvSpPr>
            <a:spLocks/>
          </p:cNvSpPr>
          <p:nvPr/>
        </p:nvSpPr>
        <p:spPr>
          <a:xfrm>
            <a:off x="453736" y="5181600"/>
            <a:ext cx="8229600" cy="1143000"/>
          </a:xfrm>
          <a:prstGeom prst="rect">
            <a:avLst/>
          </a:prstGeom>
        </p:spPr>
        <p:txBody>
          <a:bodyPr vert="horz"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200" b="0" i="1" u="none" strike="noStrike" kern="0" cap="none" spc="0" normalizeH="0" baseline="0" noProof="0" dirty="0">
              <a:ln>
                <a:noFill/>
              </a:ln>
              <a:solidFill>
                <a:schemeClr val="tx1"/>
              </a:solidFill>
              <a:effectLst/>
              <a:uLnTx/>
              <a:uFillTx/>
              <a:latin typeface="+mj-lt"/>
              <a:ea typeface="+mj-ea"/>
              <a:cs typeface="+mj-cs"/>
            </a:endParaRPr>
          </a:p>
        </p:txBody>
      </p:sp>
      <p:sp>
        <p:nvSpPr>
          <p:cNvPr id="9" name="Rectangle 7"/>
          <p:cNvSpPr>
            <a:spLocks noGrp="1"/>
          </p:cNvSpPr>
          <p:nvPr>
            <p:ph type="body" sz="quarter" idx="10" hasCustomPrompt="1"/>
          </p:nvPr>
        </p:nvSpPr>
        <p:spPr>
          <a:xfrm>
            <a:off x="2133600" y="5133975"/>
            <a:ext cx="6386946" cy="1219200"/>
          </a:xfrm>
        </p:spPr>
        <p:txBody>
          <a:bodyPr vert="horz" tIns="0" anchor="t" anchorCtr="0">
            <a:noAutofit/>
          </a:bodyPr>
          <a:lstStyle>
            <a:lvl1pPr marL="0" marR="0" indent="0" algn="r" rtl="0" latinLnBrk="0">
              <a:spcBef>
                <a:spcPct val="20000"/>
              </a:spcBef>
              <a:buFontTx/>
              <a:buNone/>
              <a:defRPr sz="1800" i="0" baseline="0">
                <a:solidFill>
                  <a:schemeClr val="tx1"/>
                </a:solidFill>
                <a:latin typeface="+mn-lt"/>
                <a:ea typeface="+mn-ea"/>
                <a:cs typeface="+mn-cs"/>
              </a:defRPr>
            </a:lvl1pPr>
            <a:extLst/>
          </a:lstStyle>
          <a:p>
            <a:pPr lvl="0"/>
            <a:r>
              <a:rPr lang="en-US" dirty="0"/>
              <a:t>Click to add date and other details</a:t>
            </a:r>
          </a:p>
        </p:txBody>
      </p:sp>
      <p:sp>
        <p:nvSpPr>
          <p:cNvPr id="27" name="Rectangle 6"/>
          <p:cNvSpPr>
            <a:spLocks noGrp="1"/>
          </p:cNvSpPr>
          <p:nvPr>
            <p:ph type="pic" sz="quarter" idx="11"/>
          </p:nvPr>
        </p:nvSpPr>
        <p:spPr>
          <a:xfrm>
            <a:off x="6096000" y="1600200"/>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p>
            <a:pPr algn="ctr">
              <a:buFontTx/>
              <a:buNone/>
            </a:pPr>
            <a:r>
              <a:rPr lang="en-US" sz="2000"/>
              <a:t>Click icon to add picture</a:t>
            </a:r>
            <a:endParaRPr lang="en-US" sz="2000" dirty="0"/>
          </a:p>
        </p:txBody>
      </p:sp>
      <p:sp>
        <p:nvSpPr>
          <p:cNvPr id="6" name="Rectangle 5"/>
          <p:cNvSpPr/>
          <p:nvPr userDrawn="1"/>
        </p:nvSpPr>
        <p:spPr>
          <a:xfrm>
            <a:off x="176844" y="186904"/>
            <a:ext cx="8763000" cy="6213896"/>
          </a:xfrm>
          <a:prstGeom prst="rect">
            <a:avLst/>
          </a:prstGeom>
          <a:noFill/>
          <a:ln w="9525" cap="rnd" cmpd="sng" algn="ctr">
            <a:solidFill>
              <a:schemeClr val="bg1">
                <a:tint val="85000"/>
              </a:schemeClr>
            </a:solidFill>
            <a:prstDash val="dash"/>
          </a:ln>
          <a:effectLst>
            <a:outerShdw blurRad="25400" dist="12700" dir="5400000" algn="tl" rotWithShape="0">
              <a:schemeClr val="bg1">
                <a:alpha val="60000"/>
              </a:scheme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a:spLocks noGrp="1"/>
          </p:cNvSpPr>
          <p:nvPr>
            <p:ph type="dt" sz="half" idx="12"/>
          </p:nvPr>
        </p:nvSpPr>
        <p:spPr/>
        <p:txBody>
          <a:bodyPr/>
          <a:lstStyle/>
          <a:p>
            <a:endParaRPr lang="en-US" dirty="0"/>
          </a:p>
        </p:txBody>
      </p:sp>
      <p:sp>
        <p:nvSpPr>
          <p:cNvPr id="12" name="Rectangle 11"/>
          <p:cNvSpPr>
            <a:spLocks noGrp="1"/>
          </p:cNvSpPr>
          <p:nvPr>
            <p:ph type="sldNum" sz="quarter" idx="13"/>
          </p:nvPr>
        </p:nvSpPr>
        <p:spPr/>
        <p:txBody>
          <a:bodyPr/>
          <a:lstStyle/>
          <a:p>
            <a:pPr algn="r"/>
            <a:fld id="{F99EC173-99AE-4773-AB25-02E469A13EAE}" type="slidenum">
              <a:rPr lang="en-US" sz="1200" smtClean="0">
                <a:solidFill>
                  <a:schemeClr val="tx2"/>
                </a:solidFill>
              </a:rPr>
              <a:pPr algn="r"/>
              <a:t>‹#›</a:t>
            </a:fld>
            <a:endParaRPr lang="en-US" dirty="0"/>
          </a:p>
        </p:txBody>
      </p:sp>
      <p:sp>
        <p:nvSpPr>
          <p:cNvPr id="13" name="Rectangle 12"/>
          <p:cNvSpPr>
            <a:spLocks noGrp="1"/>
          </p:cNvSpPr>
          <p:nvPr>
            <p:ph type="ftr" sz="quarter" idx="14"/>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Landscape with Caption">
    <p:spTree>
      <p:nvGrpSpPr>
        <p:cNvPr id="1" name=""/>
        <p:cNvGrpSpPr/>
        <p:nvPr/>
      </p:nvGrpSpPr>
      <p:grpSpPr>
        <a:xfrm>
          <a:off x="0" y="0"/>
          <a:ext cx="0" cy="0"/>
          <a:chOff x="0" y="0"/>
          <a:chExt cx="0" cy="0"/>
        </a:xfrm>
      </p:grpSpPr>
      <p:sp>
        <p:nvSpPr>
          <p:cNvPr id="5" name="Rectangle 9"/>
          <p:cNvSpPr>
            <a:spLocks noGrp="1" noChangeAspect="1"/>
          </p:cNvSpPr>
          <p:nvPr>
            <p:ph type="pic" sz="quarter" idx="10"/>
          </p:nvPr>
        </p:nvSpPr>
        <p:spPr>
          <a:xfrm>
            <a:off x="914400" y="294590"/>
            <a:ext cx="7467600" cy="56007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lstStyle>
            <a:lvl1pPr marL="0" marR="0" indent="1588" algn="ctr" rtl="0" latinLnBrk="0">
              <a:spcBef>
                <a:spcPct val="20000"/>
              </a:spcBef>
              <a:buFontTx/>
              <a:buNone/>
              <a:defRPr lang="en-US" i="0" smtClean="0">
                <a:solidFill>
                  <a:schemeClr val="tx1"/>
                </a:solidFill>
                <a:latin typeface="+mn-lt"/>
                <a:ea typeface="+mn-ea"/>
                <a:cs typeface="+mn-cs"/>
              </a:defRPr>
            </a:lvl1pPr>
            <a:extLst/>
          </a:lstStyle>
          <a:p>
            <a:pPr marL="0" marR="0" indent="1588" algn="ctr" rtl="0" latinLnBrk="0">
              <a:spcBef>
                <a:spcPct val="20000"/>
              </a:spcBef>
              <a:buFontTx/>
              <a:buNone/>
            </a:pPr>
            <a:r>
              <a:rPr lang="en-US" sz="2400" i="0">
                <a:solidFill>
                  <a:schemeClr val="tx1"/>
                </a:solidFill>
                <a:latin typeface="+mn-lt"/>
                <a:ea typeface="+mn-ea"/>
                <a:cs typeface="+mn-cs"/>
              </a:rPr>
              <a:t>Click icon to add picture</a:t>
            </a:r>
            <a:endParaRPr lang="en-US" i="0" dirty="0"/>
          </a:p>
        </p:txBody>
      </p:sp>
      <p:sp>
        <p:nvSpPr>
          <p:cNvPr id="7" name="Rectangle 5"/>
          <p:cNvSpPr>
            <a:spLocks noGrp="1"/>
          </p:cNvSpPr>
          <p:nvPr>
            <p:ph type="body" sz="quarter" idx="11" hasCustomPrompt="1"/>
          </p:nvPr>
        </p:nvSpPr>
        <p:spPr>
          <a:xfrm>
            <a:off x="914400" y="6019800"/>
            <a:ext cx="7467600" cy="381000"/>
          </a:xfrm>
        </p:spPr>
        <p:txBody>
          <a:bodyPr rIns="9144" anchor="t" anchorCtr="0">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dirty="0"/>
              <a:t>Click to add caption</a:t>
            </a:r>
          </a:p>
        </p:txBody>
      </p:sp>
      <p:sp>
        <p:nvSpPr>
          <p:cNvPr id="4" name="Rectangle 3"/>
          <p:cNvSpPr>
            <a:spLocks noGrp="1"/>
          </p:cNvSpPr>
          <p:nvPr>
            <p:ph type="dt" sz="half" idx="12"/>
          </p:nvPr>
        </p:nvSpPr>
        <p:spPr/>
        <p:txBody>
          <a:bodyPr/>
          <a:lstStyle/>
          <a:p>
            <a:endParaRPr lang="en-US" dirty="0"/>
          </a:p>
        </p:txBody>
      </p:sp>
      <p:sp>
        <p:nvSpPr>
          <p:cNvPr id="6" name="Rectangle 5"/>
          <p:cNvSpPr>
            <a:spLocks noGrp="1"/>
          </p:cNvSpPr>
          <p:nvPr>
            <p:ph type="sldNum" sz="quarter" idx="13"/>
          </p:nvPr>
        </p:nvSpPr>
        <p:spPr/>
        <p:txBody>
          <a:bodyPr/>
          <a:lstStyle/>
          <a:p>
            <a:pPr algn="r"/>
            <a:fld id="{F99EC173-99AE-4773-AB25-02E469A13EAE}" type="slidenum">
              <a:rPr lang="en-US" sz="1200" smtClean="0">
                <a:solidFill>
                  <a:schemeClr val="tx2"/>
                </a:solidFill>
              </a:rPr>
              <a:pPr algn="r"/>
              <a:t>‹#›</a:t>
            </a:fld>
            <a:endParaRPr lang="en-US" dirty="0"/>
          </a:p>
        </p:txBody>
      </p:sp>
      <p:sp>
        <p:nvSpPr>
          <p:cNvPr id="8" name="Rectangle 7"/>
          <p:cNvSpPr>
            <a:spLocks noGrp="1"/>
          </p:cNvSpPr>
          <p:nvPr>
            <p:ph type="ftr" sz="quarter" idx="14"/>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reserve="1">
  <p:cSld name="Portrait with Caption">
    <p:spTree>
      <p:nvGrpSpPr>
        <p:cNvPr id="1" name=""/>
        <p:cNvGrpSpPr/>
        <p:nvPr/>
      </p:nvGrpSpPr>
      <p:grpSpPr>
        <a:xfrm>
          <a:off x="0" y="0"/>
          <a:ext cx="0" cy="0"/>
          <a:chOff x="0" y="0"/>
          <a:chExt cx="0" cy="0"/>
        </a:xfrm>
      </p:grpSpPr>
      <p:sp>
        <p:nvSpPr>
          <p:cNvPr id="11" name="Rectangle 8"/>
          <p:cNvSpPr>
            <a:spLocks noGrp="1"/>
          </p:cNvSpPr>
          <p:nvPr>
            <p:ph type="pic" sz="quarter" idx="10"/>
          </p:nvPr>
        </p:nvSpPr>
        <p:spPr>
          <a:xfrm>
            <a:off x="419375" y="233241"/>
            <a:ext cx="4640305" cy="61722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1588" algn="ctr" rtl="0" latinLnBrk="0">
              <a:spcBef>
                <a:spcPct val="20000"/>
              </a:spcBef>
              <a:buFontTx/>
              <a:buNone/>
            </a:pPr>
            <a:r>
              <a:rPr lang="en-US" i="0"/>
              <a:t>Click icon to add picture</a:t>
            </a:r>
            <a:endParaRPr lang="en-US" i="0" dirty="0"/>
          </a:p>
        </p:txBody>
      </p:sp>
      <p:sp>
        <p:nvSpPr>
          <p:cNvPr id="13" name="Rectangle 6"/>
          <p:cNvSpPr>
            <a:spLocks noGrp="1"/>
          </p:cNvSpPr>
          <p:nvPr>
            <p:ph type="body" sz="quarter" idx="11" hasCustomPrompt="1"/>
          </p:nvPr>
        </p:nvSpPr>
        <p:spPr>
          <a:xfrm>
            <a:off x="5257800" y="3048000"/>
            <a:ext cx="3505200" cy="3352800"/>
          </a:xfrm>
        </p:spPr>
        <p:txBody>
          <a:bodyPr tIns="91440" bIns="91440" anchor="b" anchorCtr="0">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dirty="0"/>
              <a:t>Click to add caption</a:t>
            </a:r>
          </a:p>
        </p:txBody>
      </p:sp>
      <p:sp>
        <p:nvSpPr>
          <p:cNvPr id="4" name="Rectangle 3"/>
          <p:cNvSpPr>
            <a:spLocks noGrp="1"/>
          </p:cNvSpPr>
          <p:nvPr>
            <p:ph type="dt" sz="half" idx="12"/>
          </p:nvPr>
        </p:nvSpPr>
        <p:spPr/>
        <p:txBody>
          <a:bodyPr/>
          <a:lstStyle/>
          <a:p>
            <a:endParaRPr lang="en-US" dirty="0"/>
          </a:p>
        </p:txBody>
      </p:sp>
      <p:sp>
        <p:nvSpPr>
          <p:cNvPr id="5" name="Rectangle 4"/>
          <p:cNvSpPr>
            <a:spLocks noGrp="1"/>
          </p:cNvSpPr>
          <p:nvPr>
            <p:ph type="sldNum" sz="quarter" idx="13"/>
          </p:nvPr>
        </p:nvSpPr>
        <p:spPr/>
        <p:txBody>
          <a:bodyPr/>
          <a:lstStyle/>
          <a:p>
            <a:pPr algn="r"/>
            <a:fld id="{F99EC173-99AE-4773-AB25-02E469A13EAE}" type="slidenum">
              <a:rPr lang="en-US" sz="1200" smtClean="0">
                <a:solidFill>
                  <a:schemeClr val="tx2"/>
                </a:solidFill>
              </a:rPr>
              <a:pPr algn="r"/>
              <a:t>‹#›</a:t>
            </a:fld>
            <a:endParaRPr lang="en-US" dirty="0"/>
          </a:p>
        </p:txBody>
      </p:sp>
      <p:sp>
        <p:nvSpPr>
          <p:cNvPr id="6" name="Rectangle 5"/>
          <p:cNvSpPr>
            <a:spLocks noGrp="1"/>
          </p:cNvSpPr>
          <p:nvPr>
            <p:ph type="ftr" sz="quarter" idx="14"/>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andscape (Fullscreen)">
    <p:spTree>
      <p:nvGrpSpPr>
        <p:cNvPr id="1" name=""/>
        <p:cNvGrpSpPr/>
        <p:nvPr/>
      </p:nvGrpSpPr>
      <p:grpSpPr>
        <a:xfrm>
          <a:off x="0" y="0"/>
          <a:ext cx="0" cy="0"/>
          <a:chOff x="0" y="0"/>
          <a:chExt cx="0" cy="0"/>
        </a:xfrm>
      </p:grpSpPr>
      <p:sp>
        <p:nvSpPr>
          <p:cNvPr id="15" name="Rectangle 6"/>
          <p:cNvSpPr>
            <a:spLocks noGrp="1" noChangeAspect="1"/>
          </p:cNvSpPr>
          <p:nvPr>
            <p:ph type="pic" sz="quarter" idx="10" hasCustomPrompt="1"/>
          </p:nvPr>
        </p:nvSpPr>
        <p:spPr>
          <a:xfrm>
            <a:off x="0" y="0"/>
            <a:ext cx="9144000" cy="6858000"/>
          </a:xfrm>
          <a:noFill/>
          <a:ln w="25400" cap="rnd" cmpd="sng" algn="ctr">
            <a:noFill/>
            <a:prstDash val="solid"/>
          </a:ln>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a:buFontTx/>
              <a:buNone/>
            </a:pPr>
            <a:r>
              <a:rPr lang="en-US" i="0" dirty="0"/>
              <a:t>Click icon</a:t>
            </a:r>
            <a:r>
              <a:rPr lang="en-US" i="0" baseline="0" dirty="0"/>
              <a:t> to add </a:t>
            </a:r>
            <a:r>
              <a:rPr lang="en-US" i="0" dirty="0"/>
              <a:t>full page picture</a:t>
            </a:r>
            <a:endParaRPr lang="en-US" i="0" baseline="0" dirty="0"/>
          </a:p>
          <a:p>
            <a:pPr marL="0" marR="0" indent="0" algn="ctr">
              <a:buFontTx/>
              <a:buNone/>
            </a:pPr>
            <a:endParaRPr lang="en-US" i="0" dirty="0"/>
          </a:p>
          <a:p>
            <a:pPr algn="ctr">
              <a:buFontTx/>
              <a:buNone/>
            </a:pPr>
            <a:endParaRPr lang="en-US" i="0" dirty="0"/>
          </a:p>
          <a:p>
            <a:pPr algn="ctr">
              <a:buFontTx/>
              <a:buNone/>
            </a:pPr>
            <a:endParaRPr lang="en-US" i="0"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lbum Section">
    <p:spTree>
      <p:nvGrpSpPr>
        <p:cNvPr id="1" name=""/>
        <p:cNvGrpSpPr/>
        <p:nvPr/>
      </p:nvGrpSpPr>
      <p:grpSpPr>
        <a:xfrm>
          <a:off x="0" y="0"/>
          <a:ext cx="0" cy="0"/>
          <a:chOff x="0" y="0"/>
          <a:chExt cx="0" cy="0"/>
        </a:xfrm>
      </p:grpSpPr>
      <p:sp>
        <p:nvSpPr>
          <p:cNvPr id="17" name="Rectangle 2"/>
          <p:cNvSpPr>
            <a:spLocks noGrp="1"/>
          </p:cNvSpPr>
          <p:nvPr>
            <p:ph type="title" hasCustomPrompt="1"/>
          </p:nvPr>
        </p:nvSpPr>
        <p:spPr>
          <a:xfrm>
            <a:off x="752670" y="4572000"/>
            <a:ext cx="7781730" cy="990600"/>
          </a:xfrm>
        </p:spPr>
        <p:txBody>
          <a:bodyPr vert="horz" bIns="0" anchor="b" anchorCtr="0"/>
          <a:lstStyle>
            <a:lvl1pPr>
              <a:defRPr baseline="0"/>
            </a:lvl1pPr>
            <a:extLst/>
          </a:lstStyle>
          <a:p>
            <a:r>
              <a:rPr lang="en-US" dirty="0"/>
              <a:t>Click to add section title</a:t>
            </a:r>
          </a:p>
        </p:txBody>
      </p:sp>
      <p:sp>
        <p:nvSpPr>
          <p:cNvPr id="27" name="Rectangle 11"/>
          <p:cNvSpPr>
            <a:spLocks noGrp="1"/>
          </p:cNvSpPr>
          <p:nvPr>
            <p:ph type="body" sz="quarter" idx="14" hasCustomPrompt="1"/>
          </p:nvPr>
        </p:nvSpPr>
        <p:spPr>
          <a:xfrm>
            <a:off x="752670" y="5600700"/>
            <a:ext cx="7772400" cy="838200"/>
          </a:xfrm>
        </p:spPr>
        <p:txBody>
          <a:bodyPr vert="horz" tIns="0"/>
          <a:lstStyle>
            <a:lvl1pPr>
              <a:buFontTx/>
              <a:buNone/>
              <a:defRPr sz="1800"/>
            </a:lvl1pPr>
            <a:extLst/>
          </a:lstStyle>
          <a:p>
            <a:pPr lvl="0"/>
            <a:r>
              <a:rPr lang="en-US" dirty="0"/>
              <a:t>Click to add subtitle</a:t>
            </a:r>
          </a:p>
        </p:txBody>
      </p:sp>
      <p:sp>
        <p:nvSpPr>
          <p:cNvPr id="7" name="Rectangle 6"/>
          <p:cNvSpPr>
            <a:spLocks noGrp="1"/>
          </p:cNvSpPr>
          <p:nvPr>
            <p:ph type="pic" sz="quarter" idx="11"/>
          </p:nvPr>
        </p:nvSpPr>
        <p:spPr>
          <a:xfrm>
            <a:off x="786338"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p>
            <a:pPr algn="ctr">
              <a:buFontTx/>
              <a:buNone/>
            </a:pPr>
            <a:r>
              <a:rPr lang="en-US" sz="2000"/>
              <a:t>Click icon to add picture</a:t>
            </a:r>
            <a:endParaRPr lang="en-US" sz="2000" dirty="0"/>
          </a:p>
        </p:txBody>
      </p:sp>
      <p:sp>
        <p:nvSpPr>
          <p:cNvPr id="18" name="Rectangle 6"/>
          <p:cNvSpPr>
            <a:spLocks noGrp="1"/>
          </p:cNvSpPr>
          <p:nvPr>
            <p:ph type="pic" sz="quarter" idx="15"/>
          </p:nvPr>
        </p:nvSpPr>
        <p:spPr>
          <a:xfrm>
            <a:off x="3474604"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p>
            <a:pPr algn="ctr">
              <a:buFontTx/>
              <a:buNone/>
            </a:pPr>
            <a:r>
              <a:rPr lang="en-US" sz="2000"/>
              <a:t>Click icon to add picture</a:t>
            </a:r>
            <a:endParaRPr lang="en-US" sz="2000" dirty="0"/>
          </a:p>
        </p:txBody>
      </p:sp>
      <p:sp>
        <p:nvSpPr>
          <p:cNvPr id="2" name="Rectangle 6"/>
          <p:cNvSpPr>
            <a:spLocks noGrp="1"/>
          </p:cNvSpPr>
          <p:nvPr>
            <p:ph type="pic" sz="quarter" idx="16"/>
          </p:nvPr>
        </p:nvSpPr>
        <p:spPr>
          <a:xfrm>
            <a:off x="6162870"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p>
            <a:pPr algn="ctr">
              <a:buFontTx/>
              <a:buNone/>
            </a:pPr>
            <a:r>
              <a:rPr lang="en-US" sz="2000"/>
              <a:t>Click icon to add picture</a:t>
            </a:r>
            <a:endParaRPr lang="en-US" sz="2000" dirty="0"/>
          </a:p>
        </p:txBody>
      </p:sp>
      <p:sp>
        <p:nvSpPr>
          <p:cNvPr id="8" name="Rectangle 7"/>
          <p:cNvSpPr>
            <a:spLocks noGrp="1"/>
          </p:cNvSpPr>
          <p:nvPr>
            <p:ph type="dt" sz="half" idx="17"/>
          </p:nvPr>
        </p:nvSpPr>
        <p:spPr/>
        <p:txBody>
          <a:bodyPr/>
          <a:lstStyle/>
          <a:p>
            <a:endParaRPr lang="en-US" dirty="0"/>
          </a:p>
        </p:txBody>
      </p:sp>
      <p:sp>
        <p:nvSpPr>
          <p:cNvPr id="9" name="Rectangle 8"/>
          <p:cNvSpPr>
            <a:spLocks noGrp="1"/>
          </p:cNvSpPr>
          <p:nvPr>
            <p:ph type="sldNum" sz="quarter" idx="18"/>
          </p:nvPr>
        </p:nvSpPr>
        <p:spPr/>
        <p:txBody>
          <a:bodyPr/>
          <a:lstStyle/>
          <a:p>
            <a:pPr algn="r"/>
            <a:fld id="{F99EC173-99AE-4773-AB25-02E469A13EAE}" type="slidenum">
              <a:rPr lang="en-US" sz="1200" smtClean="0">
                <a:solidFill>
                  <a:schemeClr val="tx2"/>
                </a:solidFill>
              </a:rPr>
              <a:pPr algn="r"/>
              <a:t>‹#›</a:t>
            </a:fld>
            <a:endParaRPr lang="en-US" dirty="0"/>
          </a:p>
        </p:txBody>
      </p:sp>
      <p:sp>
        <p:nvSpPr>
          <p:cNvPr id="10" name="Rectangle 9"/>
          <p:cNvSpPr>
            <a:spLocks noGrp="1"/>
          </p:cNvSpPr>
          <p:nvPr>
            <p:ph type="ftr" sz="quarter" idx="19"/>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ColTx" preserve="1">
  <p:cSld name="2-Up Portrait with Captions">
    <p:spTree>
      <p:nvGrpSpPr>
        <p:cNvPr id="1" name=""/>
        <p:cNvGrpSpPr/>
        <p:nvPr/>
      </p:nvGrpSpPr>
      <p:grpSpPr>
        <a:xfrm>
          <a:off x="0" y="0"/>
          <a:ext cx="0" cy="0"/>
          <a:chOff x="0" y="0"/>
          <a:chExt cx="0" cy="0"/>
        </a:xfrm>
      </p:grpSpPr>
      <p:sp>
        <p:nvSpPr>
          <p:cNvPr id="20" name="Rectangle 8"/>
          <p:cNvSpPr>
            <a:spLocks noGrp="1" noChangeAspect="1"/>
          </p:cNvSpPr>
          <p:nvPr>
            <p:ph type="pic" sz="quarter" idx="10"/>
          </p:nvPr>
        </p:nvSpPr>
        <p:spPr>
          <a:xfrm>
            <a:off x="4722047" y="609600"/>
            <a:ext cx="3431353" cy="4575141"/>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1588" algn="ctr" rtl="0" latinLnBrk="0">
              <a:spcBef>
                <a:spcPct val="20000"/>
              </a:spcBef>
              <a:buFontTx/>
              <a:buNone/>
            </a:pPr>
            <a:r>
              <a:rPr lang="en-US" sz="2400" i="0"/>
              <a:t>Click icon to add picture</a:t>
            </a:r>
            <a:endParaRPr lang="en-US" sz="2400" i="0" dirty="0"/>
          </a:p>
        </p:txBody>
      </p:sp>
      <p:sp>
        <p:nvSpPr>
          <p:cNvPr id="11" name="Rectangle 8"/>
          <p:cNvSpPr>
            <a:spLocks noGrp="1" noChangeAspect="1"/>
          </p:cNvSpPr>
          <p:nvPr>
            <p:ph type="pic" sz="quarter" idx="11"/>
          </p:nvPr>
        </p:nvSpPr>
        <p:spPr>
          <a:xfrm>
            <a:off x="1066800" y="609600"/>
            <a:ext cx="3429000" cy="4572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1588" algn="ctr" rtl="0" latinLnBrk="0">
              <a:spcBef>
                <a:spcPct val="20000"/>
              </a:spcBef>
              <a:buFontTx/>
              <a:buNone/>
            </a:pPr>
            <a:r>
              <a:rPr lang="en-US" sz="2400" i="0"/>
              <a:t>Click icon to add picture</a:t>
            </a:r>
            <a:endParaRPr lang="en-US" sz="2400" i="0" dirty="0"/>
          </a:p>
        </p:txBody>
      </p:sp>
      <p:sp>
        <p:nvSpPr>
          <p:cNvPr id="3" name="Rectangle 7"/>
          <p:cNvSpPr>
            <a:spLocks noGrp="1"/>
          </p:cNvSpPr>
          <p:nvPr>
            <p:ph type="body" sz="quarter" idx="14" hasCustomPrompt="1"/>
          </p:nvPr>
        </p:nvSpPr>
        <p:spPr>
          <a:xfrm>
            <a:off x="1066800" y="5334000"/>
            <a:ext cx="3429000" cy="1066800"/>
          </a:xfrm>
        </p:spPr>
        <p:txBody>
          <a:bodyPr lIns="91440" rIns="9144" anchor="t" anchorCtr="0">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dirty="0"/>
              <a:t>Click to add caption</a:t>
            </a:r>
          </a:p>
        </p:txBody>
      </p:sp>
      <p:sp>
        <p:nvSpPr>
          <p:cNvPr id="19" name="Rectangle 7"/>
          <p:cNvSpPr>
            <a:spLocks noGrp="1"/>
          </p:cNvSpPr>
          <p:nvPr>
            <p:ph type="body" sz="quarter" idx="15" hasCustomPrompt="1"/>
          </p:nvPr>
        </p:nvSpPr>
        <p:spPr>
          <a:xfrm>
            <a:off x="4724400" y="5334000"/>
            <a:ext cx="3429000" cy="1066800"/>
          </a:xfrm>
        </p:spPr>
        <p:txBody>
          <a:bodyPr lIns="91440" rIns="9144" anchor="t" anchorCtr="0">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dirty="0"/>
              <a:t>Click to add caption</a:t>
            </a:r>
          </a:p>
        </p:txBody>
      </p:sp>
      <p:sp>
        <p:nvSpPr>
          <p:cNvPr id="6" name="Rectangle 5"/>
          <p:cNvSpPr>
            <a:spLocks noGrp="1"/>
          </p:cNvSpPr>
          <p:nvPr>
            <p:ph type="dt" sz="half" idx="16"/>
          </p:nvPr>
        </p:nvSpPr>
        <p:spPr/>
        <p:txBody>
          <a:bodyPr/>
          <a:lstStyle/>
          <a:p>
            <a:endParaRPr lang="en-US" dirty="0"/>
          </a:p>
        </p:txBody>
      </p:sp>
      <p:sp>
        <p:nvSpPr>
          <p:cNvPr id="7" name="Rectangle 6"/>
          <p:cNvSpPr>
            <a:spLocks noGrp="1"/>
          </p:cNvSpPr>
          <p:nvPr>
            <p:ph type="sldNum" sz="quarter" idx="17"/>
          </p:nvPr>
        </p:nvSpPr>
        <p:spPr/>
        <p:txBody>
          <a:bodyPr/>
          <a:lstStyle/>
          <a:p>
            <a:pPr algn="r"/>
            <a:fld id="{F99EC173-99AE-4773-AB25-02E469A13EAE}" type="slidenum">
              <a:rPr lang="en-US" sz="1200" smtClean="0">
                <a:solidFill>
                  <a:schemeClr val="tx2"/>
                </a:solidFill>
              </a:rPr>
              <a:pPr algn="r"/>
              <a:t>‹#›</a:t>
            </a:fld>
            <a:endParaRPr lang="en-US" dirty="0"/>
          </a:p>
        </p:txBody>
      </p:sp>
      <p:sp>
        <p:nvSpPr>
          <p:cNvPr id="8" name="Rectangle 7"/>
          <p:cNvSpPr>
            <a:spLocks noGrp="1"/>
          </p:cNvSpPr>
          <p:nvPr>
            <p:ph type="ftr" sz="quarter" idx="18"/>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Up Landscape with Captions">
    <p:spTree>
      <p:nvGrpSpPr>
        <p:cNvPr id="1" name=""/>
        <p:cNvGrpSpPr/>
        <p:nvPr/>
      </p:nvGrpSpPr>
      <p:grpSpPr>
        <a:xfrm>
          <a:off x="0" y="0"/>
          <a:ext cx="0" cy="0"/>
          <a:chOff x="0" y="0"/>
          <a:chExt cx="0" cy="0"/>
        </a:xfrm>
      </p:grpSpPr>
      <p:sp>
        <p:nvSpPr>
          <p:cNvPr id="23" name="Rectangle 7"/>
          <p:cNvSpPr>
            <a:spLocks noGrp="1" noChangeAspect="1"/>
          </p:cNvSpPr>
          <p:nvPr>
            <p:ph type="pic" sz="quarter" idx="13"/>
          </p:nvPr>
        </p:nvSpPr>
        <p:spPr>
          <a:xfrm>
            <a:off x="4648200" y="1676400"/>
            <a:ext cx="4038600" cy="3028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25" name="Rectangle 7"/>
          <p:cNvSpPr>
            <a:spLocks noGrp="1" noChangeAspect="1"/>
          </p:cNvSpPr>
          <p:nvPr>
            <p:ph type="pic" sz="quarter" idx="14"/>
          </p:nvPr>
        </p:nvSpPr>
        <p:spPr>
          <a:xfrm>
            <a:off x="457200" y="1676400"/>
            <a:ext cx="4038600" cy="3028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8" name="Rectangle 7"/>
          <p:cNvSpPr>
            <a:spLocks noGrp="1"/>
          </p:cNvSpPr>
          <p:nvPr>
            <p:ph type="body" sz="quarter" idx="16" hasCustomPrompt="1"/>
          </p:nvPr>
        </p:nvSpPr>
        <p:spPr>
          <a:xfrm>
            <a:off x="457200" y="4857750"/>
            <a:ext cx="4038600" cy="1238250"/>
          </a:xfrm>
        </p:spPr>
        <p:txBody>
          <a:bodyPr rIns="9144" anchor="t" anchorCtr="0">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dirty="0"/>
              <a:t>Click to add caption</a:t>
            </a:r>
          </a:p>
        </p:txBody>
      </p:sp>
      <p:sp>
        <p:nvSpPr>
          <p:cNvPr id="19" name="Rectangle 7"/>
          <p:cNvSpPr>
            <a:spLocks noGrp="1"/>
          </p:cNvSpPr>
          <p:nvPr>
            <p:ph type="body" sz="quarter" idx="17" hasCustomPrompt="1"/>
          </p:nvPr>
        </p:nvSpPr>
        <p:spPr>
          <a:xfrm>
            <a:off x="4648200" y="4857750"/>
            <a:ext cx="4038600" cy="1238250"/>
          </a:xfrm>
        </p:spPr>
        <p:txBody>
          <a:bodyPr rIns="9144" anchor="t" anchorCtr="0">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dirty="0"/>
              <a:t>Click to add caption</a:t>
            </a:r>
          </a:p>
        </p:txBody>
      </p:sp>
      <p:sp>
        <p:nvSpPr>
          <p:cNvPr id="6" name="Rectangle 5"/>
          <p:cNvSpPr>
            <a:spLocks noGrp="1"/>
          </p:cNvSpPr>
          <p:nvPr>
            <p:ph type="dt" sz="half" idx="18"/>
          </p:nvPr>
        </p:nvSpPr>
        <p:spPr/>
        <p:txBody>
          <a:bodyPr/>
          <a:lstStyle/>
          <a:p>
            <a:endParaRPr lang="en-US" dirty="0"/>
          </a:p>
        </p:txBody>
      </p:sp>
      <p:sp>
        <p:nvSpPr>
          <p:cNvPr id="7" name="Rectangle 6"/>
          <p:cNvSpPr>
            <a:spLocks noGrp="1"/>
          </p:cNvSpPr>
          <p:nvPr>
            <p:ph type="sldNum" sz="quarter" idx="19"/>
          </p:nvPr>
        </p:nvSpPr>
        <p:spPr/>
        <p:txBody>
          <a:bodyPr/>
          <a:lstStyle/>
          <a:p>
            <a:pPr algn="r"/>
            <a:fld id="{F99EC173-99AE-4773-AB25-02E469A13EAE}" type="slidenum">
              <a:rPr lang="en-US" sz="1200" smtClean="0">
                <a:solidFill>
                  <a:schemeClr val="tx2"/>
                </a:solidFill>
              </a:rPr>
              <a:pPr algn="r"/>
              <a:t>‹#›</a:t>
            </a:fld>
            <a:endParaRPr lang="en-US" dirty="0"/>
          </a:p>
        </p:txBody>
      </p:sp>
      <p:sp>
        <p:nvSpPr>
          <p:cNvPr id="9" name="Rectangle 8"/>
          <p:cNvSpPr>
            <a:spLocks noGrp="1"/>
          </p:cNvSpPr>
          <p:nvPr>
            <p:ph type="ftr" sz="quarter" idx="20"/>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Up Mixed with Caption">
    <p:spTree>
      <p:nvGrpSpPr>
        <p:cNvPr id="1" name=""/>
        <p:cNvGrpSpPr/>
        <p:nvPr/>
      </p:nvGrpSpPr>
      <p:grpSpPr>
        <a:xfrm>
          <a:off x="0" y="0"/>
          <a:ext cx="0" cy="0"/>
          <a:chOff x="0" y="0"/>
          <a:chExt cx="0" cy="0"/>
        </a:xfrm>
      </p:grpSpPr>
      <p:sp>
        <p:nvSpPr>
          <p:cNvPr id="6" name="Rectangle 7"/>
          <p:cNvSpPr>
            <a:spLocks noGrp="1" noChangeAspect="1"/>
          </p:cNvSpPr>
          <p:nvPr>
            <p:ph type="pic" sz="quarter" idx="11"/>
          </p:nvPr>
        </p:nvSpPr>
        <p:spPr>
          <a:xfrm>
            <a:off x="5141976" y="381000"/>
            <a:ext cx="3773424" cy="2830068"/>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1588" algn="ctr" rtl="0" latinLnBrk="0">
              <a:spcBef>
                <a:spcPct val="20000"/>
              </a:spcBef>
              <a:buClr>
                <a:srgbClr val="D34817"/>
              </a:buClr>
              <a:buSzPct val="85000"/>
              <a:buFontTx/>
              <a:buNone/>
            </a:pPr>
            <a:r>
              <a:rPr lang="en-US" i="0"/>
              <a:t>Click icon to add picture</a:t>
            </a:r>
            <a:endParaRPr lang="en-US" i="0" dirty="0"/>
          </a:p>
        </p:txBody>
      </p:sp>
      <p:sp>
        <p:nvSpPr>
          <p:cNvPr id="22" name="Rectangle 7"/>
          <p:cNvSpPr>
            <a:spLocks noGrp="1" noChangeAspect="1"/>
          </p:cNvSpPr>
          <p:nvPr>
            <p:ph type="pic" sz="quarter" idx="12"/>
          </p:nvPr>
        </p:nvSpPr>
        <p:spPr>
          <a:xfrm>
            <a:off x="454152" y="381000"/>
            <a:ext cx="4462272" cy="5949696"/>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1588" algn="ctr" rtl="0" latinLnBrk="0">
              <a:spcBef>
                <a:spcPct val="20000"/>
              </a:spcBef>
              <a:buClr>
                <a:srgbClr val="D34817"/>
              </a:buClr>
              <a:buSzPct val="85000"/>
              <a:buFontTx/>
              <a:buNone/>
            </a:pPr>
            <a:r>
              <a:rPr lang="en-US" i="0"/>
              <a:t>Click icon to add picture</a:t>
            </a:r>
            <a:endParaRPr lang="en-US" i="0" dirty="0"/>
          </a:p>
        </p:txBody>
      </p:sp>
      <p:sp>
        <p:nvSpPr>
          <p:cNvPr id="11" name="Rectangle 7"/>
          <p:cNvSpPr>
            <a:spLocks noGrp="1"/>
          </p:cNvSpPr>
          <p:nvPr>
            <p:ph type="body" sz="quarter" idx="13" hasCustomPrompt="1"/>
          </p:nvPr>
        </p:nvSpPr>
        <p:spPr>
          <a:xfrm>
            <a:off x="5141976" y="3352800"/>
            <a:ext cx="3773425" cy="2971800"/>
          </a:xfrm>
        </p:spPr>
        <p:txBody>
          <a:bodyPr anchor="t" anchorCtr="0">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dirty="0"/>
              <a:t>Click to add caption</a:t>
            </a:r>
          </a:p>
        </p:txBody>
      </p:sp>
      <p:sp>
        <p:nvSpPr>
          <p:cNvPr id="5" name="Rectangle 4"/>
          <p:cNvSpPr>
            <a:spLocks noGrp="1"/>
          </p:cNvSpPr>
          <p:nvPr>
            <p:ph type="dt" sz="half" idx="14"/>
          </p:nvPr>
        </p:nvSpPr>
        <p:spPr/>
        <p:txBody>
          <a:bodyPr/>
          <a:lstStyle/>
          <a:p>
            <a:endParaRPr lang="en-US" dirty="0"/>
          </a:p>
        </p:txBody>
      </p:sp>
      <p:sp>
        <p:nvSpPr>
          <p:cNvPr id="7" name="Rectangle 6"/>
          <p:cNvSpPr>
            <a:spLocks noGrp="1"/>
          </p:cNvSpPr>
          <p:nvPr>
            <p:ph type="sldNum" sz="quarter" idx="15"/>
          </p:nvPr>
        </p:nvSpPr>
        <p:spPr/>
        <p:txBody>
          <a:bodyPr/>
          <a:lstStyle/>
          <a:p>
            <a:pPr algn="r"/>
            <a:fld id="{F99EC173-99AE-4773-AB25-02E469A13EAE}" type="slidenum">
              <a:rPr lang="en-US" sz="1200" smtClean="0">
                <a:solidFill>
                  <a:schemeClr val="tx2"/>
                </a:solidFill>
              </a:rPr>
              <a:pPr algn="r"/>
              <a:t>‹#›</a:t>
            </a:fld>
            <a:endParaRPr lang="en-US" dirty="0"/>
          </a:p>
        </p:txBody>
      </p:sp>
      <p:sp>
        <p:nvSpPr>
          <p:cNvPr id="8" name="Rectangle 7"/>
          <p:cNvSpPr>
            <a:spLocks noGrp="1"/>
          </p:cNvSpPr>
          <p:nvPr>
            <p:ph type="ftr" sz="quarter" idx="16"/>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Up Portrait with Captions">
    <p:spTree>
      <p:nvGrpSpPr>
        <p:cNvPr id="1" name=""/>
        <p:cNvGrpSpPr/>
        <p:nvPr/>
      </p:nvGrpSpPr>
      <p:grpSpPr>
        <a:xfrm>
          <a:off x="0" y="0"/>
          <a:ext cx="0" cy="0"/>
          <a:chOff x="0" y="0"/>
          <a:chExt cx="0" cy="0"/>
        </a:xfrm>
      </p:grpSpPr>
      <p:sp>
        <p:nvSpPr>
          <p:cNvPr id="2" name="Rectangle 8"/>
          <p:cNvSpPr>
            <a:spLocks noGrp="1" noChangeAspect="1"/>
          </p:cNvSpPr>
          <p:nvPr>
            <p:ph type="pic" sz="quarter" idx="10"/>
          </p:nvPr>
        </p:nvSpPr>
        <p:spPr>
          <a:xfrm>
            <a:off x="2286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a:t>Click icon to add picture</a:t>
            </a:r>
            <a:endParaRPr lang="en-US" dirty="0"/>
          </a:p>
        </p:txBody>
      </p:sp>
      <p:sp>
        <p:nvSpPr>
          <p:cNvPr id="4" name="Rectangle 8"/>
          <p:cNvSpPr>
            <a:spLocks noGrp="1" noChangeAspect="1"/>
          </p:cNvSpPr>
          <p:nvPr>
            <p:ph type="pic" sz="quarter" idx="11"/>
          </p:nvPr>
        </p:nvSpPr>
        <p:spPr>
          <a:xfrm>
            <a:off x="32004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a:t>Click icon to add picture</a:t>
            </a:r>
            <a:endParaRPr lang="en-US" dirty="0"/>
          </a:p>
        </p:txBody>
      </p:sp>
      <p:sp>
        <p:nvSpPr>
          <p:cNvPr id="31" name="Rectangle 8"/>
          <p:cNvSpPr>
            <a:spLocks noGrp="1" noChangeAspect="1"/>
          </p:cNvSpPr>
          <p:nvPr>
            <p:ph type="pic" sz="quarter" idx="12"/>
          </p:nvPr>
        </p:nvSpPr>
        <p:spPr>
          <a:xfrm>
            <a:off x="61722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a:t>Click icon to add picture</a:t>
            </a:r>
            <a:endParaRPr lang="en-US" dirty="0"/>
          </a:p>
        </p:txBody>
      </p:sp>
      <p:sp>
        <p:nvSpPr>
          <p:cNvPr id="7" name="Rectangle 6"/>
          <p:cNvSpPr>
            <a:spLocks noGrp="1"/>
          </p:cNvSpPr>
          <p:nvPr>
            <p:ph type="body" sz="quarter" idx="13" hasCustomPrompt="1"/>
          </p:nvPr>
        </p:nvSpPr>
        <p:spPr>
          <a:xfrm>
            <a:off x="228600" y="4876800"/>
            <a:ext cx="2743200" cy="1447800"/>
          </a:xfrm>
        </p:spPr>
        <p:txBody>
          <a:bodyPr anchor="t" anchorCtr="0">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dirty="0"/>
              <a:t>Click to add caption</a:t>
            </a:r>
          </a:p>
        </p:txBody>
      </p:sp>
      <p:sp>
        <p:nvSpPr>
          <p:cNvPr id="6" name="Rectangle 6"/>
          <p:cNvSpPr>
            <a:spLocks noGrp="1"/>
          </p:cNvSpPr>
          <p:nvPr>
            <p:ph type="body" sz="quarter" idx="14" hasCustomPrompt="1"/>
          </p:nvPr>
        </p:nvSpPr>
        <p:spPr>
          <a:xfrm>
            <a:off x="3200400" y="4876800"/>
            <a:ext cx="2743200" cy="1447800"/>
          </a:xfrm>
        </p:spPr>
        <p:txBody>
          <a:bodyPr anchor="t" anchorCtr="0">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dirty="0"/>
              <a:t>Click to add caption</a:t>
            </a:r>
          </a:p>
        </p:txBody>
      </p:sp>
      <p:sp>
        <p:nvSpPr>
          <p:cNvPr id="14" name="Rectangle 6"/>
          <p:cNvSpPr>
            <a:spLocks noGrp="1"/>
          </p:cNvSpPr>
          <p:nvPr>
            <p:ph type="body" sz="quarter" idx="15" hasCustomPrompt="1"/>
          </p:nvPr>
        </p:nvSpPr>
        <p:spPr>
          <a:xfrm>
            <a:off x="6172200" y="4876800"/>
            <a:ext cx="2743200" cy="1447800"/>
          </a:xfrm>
        </p:spPr>
        <p:txBody>
          <a:bodyPr anchor="t" anchorCtr="0">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dirty="0"/>
              <a:t>Click to add caption</a:t>
            </a:r>
          </a:p>
        </p:txBody>
      </p:sp>
      <p:sp>
        <p:nvSpPr>
          <p:cNvPr id="8" name="Rectangle 7"/>
          <p:cNvSpPr>
            <a:spLocks noGrp="1"/>
          </p:cNvSpPr>
          <p:nvPr>
            <p:ph type="dt" sz="half" idx="16"/>
          </p:nvPr>
        </p:nvSpPr>
        <p:spPr/>
        <p:txBody>
          <a:bodyPr/>
          <a:lstStyle/>
          <a:p>
            <a:endParaRPr lang="en-US" dirty="0"/>
          </a:p>
        </p:txBody>
      </p:sp>
      <p:sp>
        <p:nvSpPr>
          <p:cNvPr id="9" name="Rectangle 8"/>
          <p:cNvSpPr>
            <a:spLocks noGrp="1"/>
          </p:cNvSpPr>
          <p:nvPr>
            <p:ph type="sldNum" sz="quarter" idx="17"/>
          </p:nvPr>
        </p:nvSpPr>
        <p:spPr/>
        <p:txBody>
          <a:bodyPr/>
          <a:lstStyle/>
          <a:p>
            <a:pPr algn="r"/>
            <a:fld id="{F99EC173-99AE-4773-AB25-02E469A13EAE}" type="slidenum">
              <a:rPr lang="en-US" sz="1200" smtClean="0">
                <a:solidFill>
                  <a:schemeClr val="tx2"/>
                </a:solidFill>
              </a:rPr>
              <a:pPr algn="r"/>
              <a:t>‹#›</a:t>
            </a:fld>
            <a:endParaRPr lang="en-US" dirty="0"/>
          </a:p>
        </p:txBody>
      </p:sp>
      <p:sp>
        <p:nvSpPr>
          <p:cNvPr id="10" name="Rectangle 9"/>
          <p:cNvSpPr>
            <a:spLocks noGrp="1"/>
          </p:cNvSpPr>
          <p:nvPr>
            <p:ph type="ftr" sz="quarter" idx="18"/>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Up Landscape with Caption">
    <p:spTree>
      <p:nvGrpSpPr>
        <p:cNvPr id="1" name=""/>
        <p:cNvGrpSpPr/>
        <p:nvPr/>
      </p:nvGrpSpPr>
      <p:grpSpPr>
        <a:xfrm>
          <a:off x="0" y="0"/>
          <a:ext cx="0" cy="0"/>
          <a:chOff x="0" y="0"/>
          <a:chExt cx="0" cy="0"/>
        </a:xfrm>
      </p:grpSpPr>
      <p:sp>
        <p:nvSpPr>
          <p:cNvPr id="3" name="Rectangle 7"/>
          <p:cNvSpPr>
            <a:spLocks noGrp="1" noChangeAspect="1"/>
          </p:cNvSpPr>
          <p:nvPr>
            <p:ph type="pic" sz="quarter" idx="11"/>
          </p:nvPr>
        </p:nvSpPr>
        <p:spPr>
          <a:xfrm>
            <a:off x="4663440" y="3403823"/>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a:t>Click icon to add picture</a:t>
            </a:r>
            <a:endParaRPr lang="en-US" dirty="0"/>
          </a:p>
        </p:txBody>
      </p:sp>
      <p:sp>
        <p:nvSpPr>
          <p:cNvPr id="15" name="Rectangle 7"/>
          <p:cNvSpPr>
            <a:spLocks noGrp="1" noChangeAspect="1"/>
          </p:cNvSpPr>
          <p:nvPr>
            <p:ph type="pic" sz="quarter" idx="12"/>
          </p:nvPr>
        </p:nvSpPr>
        <p:spPr>
          <a:xfrm>
            <a:off x="457200" y="3403823"/>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a:t>Click icon to add picture</a:t>
            </a:r>
            <a:endParaRPr lang="en-US" dirty="0"/>
          </a:p>
        </p:txBody>
      </p:sp>
      <p:sp>
        <p:nvSpPr>
          <p:cNvPr id="26" name="Rectangle 7"/>
          <p:cNvSpPr>
            <a:spLocks noGrp="1" noChangeAspect="1"/>
          </p:cNvSpPr>
          <p:nvPr>
            <p:ph type="pic" sz="quarter" idx="13"/>
          </p:nvPr>
        </p:nvSpPr>
        <p:spPr>
          <a:xfrm>
            <a:off x="4663440" y="228600"/>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a:t>Click icon to add picture</a:t>
            </a:r>
            <a:endParaRPr lang="en-US" dirty="0"/>
          </a:p>
        </p:txBody>
      </p:sp>
      <p:sp>
        <p:nvSpPr>
          <p:cNvPr id="27" name="Rectangle 11"/>
          <p:cNvSpPr>
            <a:spLocks noGrp="1"/>
          </p:cNvSpPr>
          <p:nvPr>
            <p:ph type="body" sz="quarter" idx="14" hasCustomPrompt="1"/>
          </p:nvPr>
        </p:nvSpPr>
        <p:spPr>
          <a:xfrm>
            <a:off x="457200" y="228600"/>
            <a:ext cx="4023360" cy="3017520"/>
          </a:xfrm>
        </p:spPr>
        <p:txBody>
          <a:bodyPr anchor="b" anchorCtr="0">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dirty="0"/>
              <a:t>Click to add caption</a:t>
            </a:r>
          </a:p>
        </p:txBody>
      </p:sp>
      <p:sp>
        <p:nvSpPr>
          <p:cNvPr id="6" name="Rectangle 5"/>
          <p:cNvSpPr>
            <a:spLocks noGrp="1"/>
          </p:cNvSpPr>
          <p:nvPr>
            <p:ph type="dt" sz="half" idx="15"/>
          </p:nvPr>
        </p:nvSpPr>
        <p:spPr/>
        <p:txBody>
          <a:bodyPr/>
          <a:lstStyle/>
          <a:p>
            <a:endParaRPr lang="en-US" dirty="0"/>
          </a:p>
        </p:txBody>
      </p:sp>
      <p:sp>
        <p:nvSpPr>
          <p:cNvPr id="7" name="Rectangle 6"/>
          <p:cNvSpPr>
            <a:spLocks noGrp="1"/>
          </p:cNvSpPr>
          <p:nvPr>
            <p:ph type="sldNum" sz="quarter" idx="16"/>
          </p:nvPr>
        </p:nvSpPr>
        <p:spPr/>
        <p:txBody>
          <a:bodyPr/>
          <a:lstStyle/>
          <a:p>
            <a:pPr algn="r"/>
            <a:fld id="{F99EC173-99AE-4773-AB25-02E469A13EAE}" type="slidenum">
              <a:rPr lang="en-US" sz="1200" smtClean="0">
                <a:solidFill>
                  <a:schemeClr val="tx2"/>
                </a:solidFill>
              </a:rPr>
              <a:pPr algn="r"/>
              <a:t>‹#›</a:t>
            </a:fld>
            <a:endParaRPr lang="en-US" dirty="0"/>
          </a:p>
        </p:txBody>
      </p:sp>
      <p:sp>
        <p:nvSpPr>
          <p:cNvPr id="8" name="Rectangle 7"/>
          <p:cNvSpPr>
            <a:spLocks noGrp="1"/>
          </p:cNvSpPr>
          <p:nvPr>
            <p:ph type="ftr" sz="quarter" idx="17"/>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Up Mixed">
    <p:spTree>
      <p:nvGrpSpPr>
        <p:cNvPr id="1" name=""/>
        <p:cNvGrpSpPr/>
        <p:nvPr/>
      </p:nvGrpSpPr>
      <p:grpSpPr>
        <a:xfrm>
          <a:off x="0" y="0"/>
          <a:ext cx="0" cy="0"/>
          <a:chOff x="0" y="0"/>
          <a:chExt cx="0" cy="0"/>
        </a:xfrm>
      </p:grpSpPr>
      <p:sp>
        <p:nvSpPr>
          <p:cNvPr id="7" name="Rectangle 7"/>
          <p:cNvSpPr>
            <a:spLocks noGrp="1" noChangeAspect="1"/>
          </p:cNvSpPr>
          <p:nvPr>
            <p:ph type="pic" sz="quarter" idx="11"/>
          </p:nvPr>
        </p:nvSpPr>
        <p:spPr>
          <a:xfrm>
            <a:off x="5067300" y="3436620"/>
            <a:ext cx="3649900" cy="2889504"/>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1588" algn="ctr" rtl="0" latinLnBrk="0">
              <a:spcBef>
                <a:spcPct val="20000"/>
              </a:spcBef>
              <a:buClr>
                <a:srgbClr val="D34817"/>
              </a:buClr>
              <a:buSzPct val="85000"/>
              <a:buFontTx/>
              <a:buNone/>
            </a:pPr>
            <a:r>
              <a:rPr lang="en-US"/>
              <a:t>Click icon to add picture</a:t>
            </a:r>
            <a:endParaRPr lang="en-US" dirty="0"/>
          </a:p>
        </p:txBody>
      </p:sp>
      <p:sp>
        <p:nvSpPr>
          <p:cNvPr id="29" name="Rectangle 7"/>
          <p:cNvSpPr>
            <a:spLocks noGrp="1" noChangeAspect="1"/>
          </p:cNvSpPr>
          <p:nvPr>
            <p:ph type="pic" sz="quarter" idx="12"/>
          </p:nvPr>
        </p:nvSpPr>
        <p:spPr>
          <a:xfrm>
            <a:off x="426720" y="384048"/>
            <a:ext cx="4457700" cy="5943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1588" algn="ctr" rtl="0" latinLnBrk="0">
              <a:spcBef>
                <a:spcPct val="20000"/>
              </a:spcBef>
              <a:buClr>
                <a:srgbClr val="D34817"/>
              </a:buClr>
              <a:buSzPct val="85000"/>
              <a:buFontTx/>
              <a:buNone/>
            </a:pPr>
            <a:r>
              <a:rPr lang="en-US"/>
              <a:t>Click icon to add picture</a:t>
            </a:r>
            <a:endParaRPr lang="en-US" dirty="0"/>
          </a:p>
        </p:txBody>
      </p:sp>
      <p:sp>
        <p:nvSpPr>
          <p:cNvPr id="10" name="Rectangle 7"/>
          <p:cNvSpPr>
            <a:spLocks noGrp="1" noChangeAspect="1"/>
          </p:cNvSpPr>
          <p:nvPr>
            <p:ph type="pic" sz="quarter" idx="13"/>
          </p:nvPr>
        </p:nvSpPr>
        <p:spPr>
          <a:xfrm>
            <a:off x="5067300" y="389332"/>
            <a:ext cx="3657600" cy="2887269"/>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1588" algn="ctr" rtl="0" latinLnBrk="0">
              <a:spcBef>
                <a:spcPct val="20000"/>
              </a:spcBef>
              <a:buClr>
                <a:srgbClr val="D34817"/>
              </a:buClr>
              <a:buSzPct val="85000"/>
              <a:buFontTx/>
              <a:buNone/>
            </a:pPr>
            <a:r>
              <a:rPr lang="en-US"/>
              <a:t>Click icon to add picture</a:t>
            </a:r>
            <a:endParaRPr lang="en-US" dirty="0"/>
          </a:p>
        </p:txBody>
      </p:sp>
      <p:sp>
        <p:nvSpPr>
          <p:cNvPr id="5" name="Rectangle 4"/>
          <p:cNvSpPr>
            <a:spLocks noGrp="1"/>
          </p:cNvSpPr>
          <p:nvPr>
            <p:ph type="dt" sz="half" idx="14"/>
          </p:nvPr>
        </p:nvSpPr>
        <p:spPr/>
        <p:txBody>
          <a:bodyPr/>
          <a:lstStyle/>
          <a:p>
            <a:endParaRPr lang="en-US" dirty="0"/>
          </a:p>
        </p:txBody>
      </p:sp>
      <p:sp>
        <p:nvSpPr>
          <p:cNvPr id="6" name="Rectangle 5"/>
          <p:cNvSpPr>
            <a:spLocks noGrp="1"/>
          </p:cNvSpPr>
          <p:nvPr>
            <p:ph type="sldNum" sz="quarter" idx="15"/>
          </p:nvPr>
        </p:nvSpPr>
        <p:spPr/>
        <p:txBody>
          <a:bodyPr/>
          <a:lstStyle/>
          <a:p>
            <a:pPr algn="r"/>
            <a:fld id="{F99EC173-99AE-4773-AB25-02E469A13EAE}" type="slidenum">
              <a:rPr lang="en-US" sz="1200" smtClean="0">
                <a:solidFill>
                  <a:schemeClr val="tx2"/>
                </a:solidFill>
              </a:rPr>
              <a:pPr algn="r"/>
              <a:t>‹#›</a:t>
            </a:fld>
            <a:endParaRPr lang="en-US" dirty="0"/>
          </a:p>
        </p:txBody>
      </p:sp>
      <p:sp>
        <p:nvSpPr>
          <p:cNvPr id="8" name="Rectangle 7"/>
          <p:cNvSpPr>
            <a:spLocks noGrp="1"/>
          </p:cNvSpPr>
          <p:nvPr>
            <p:ph type="ftr" sz="quarter" idx="16"/>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4-Up Portrait with Captions">
    <p:spTree>
      <p:nvGrpSpPr>
        <p:cNvPr id="1" name=""/>
        <p:cNvGrpSpPr/>
        <p:nvPr/>
      </p:nvGrpSpPr>
      <p:grpSpPr>
        <a:xfrm>
          <a:off x="0" y="0"/>
          <a:ext cx="0" cy="0"/>
          <a:chOff x="0" y="0"/>
          <a:chExt cx="0" cy="0"/>
        </a:xfrm>
      </p:grpSpPr>
      <p:sp>
        <p:nvSpPr>
          <p:cNvPr id="31" name="Rectangle 7"/>
          <p:cNvSpPr>
            <a:spLocks noGrp="1"/>
          </p:cNvSpPr>
          <p:nvPr>
            <p:ph type="pic" sz="quarter" idx="14"/>
          </p:nvPr>
        </p:nvSpPr>
        <p:spPr>
          <a:xfrm>
            <a:off x="2229297" y="228600"/>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3" name="Rectangle 7"/>
          <p:cNvSpPr>
            <a:spLocks noGrp="1"/>
          </p:cNvSpPr>
          <p:nvPr>
            <p:ph type="pic" sz="quarter" idx="26"/>
          </p:nvPr>
        </p:nvSpPr>
        <p:spPr>
          <a:xfrm>
            <a:off x="2229297" y="3365392"/>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10" name="Rectangle 7"/>
          <p:cNvSpPr>
            <a:spLocks noGrp="1" noChangeAspect="1"/>
          </p:cNvSpPr>
          <p:nvPr>
            <p:ph type="pic" sz="quarter" idx="25"/>
          </p:nvPr>
        </p:nvSpPr>
        <p:spPr>
          <a:xfrm>
            <a:off x="4672217" y="228600"/>
            <a:ext cx="2286000"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27" name="Rectangle 7"/>
          <p:cNvSpPr>
            <a:spLocks noGrp="1"/>
          </p:cNvSpPr>
          <p:nvPr>
            <p:ph type="pic" sz="quarter" idx="27"/>
          </p:nvPr>
        </p:nvSpPr>
        <p:spPr>
          <a:xfrm>
            <a:off x="4667697" y="3365392"/>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6" name="Rectangle 7"/>
          <p:cNvSpPr>
            <a:spLocks noGrp="1"/>
          </p:cNvSpPr>
          <p:nvPr>
            <p:ph type="body" sz="quarter" idx="16" hasCustomPrompt="1"/>
          </p:nvPr>
        </p:nvSpPr>
        <p:spPr>
          <a:xfrm>
            <a:off x="400497" y="1295400"/>
            <a:ext cx="1676400" cy="1905000"/>
          </a:xfrm>
        </p:spPr>
        <p:txBody>
          <a:bodyPr anchor="b" anchorCtr="0">
            <a:noAutofit/>
          </a:bodyPr>
          <a:lstStyle>
            <a:lvl1pPr marL="0" marR="0" indent="0" algn="r" rtl="0" latinLnBrk="0">
              <a:spcBef>
                <a:spcPct val="20000"/>
              </a:spcBef>
              <a:buFontTx/>
              <a:buNone/>
              <a:defRPr sz="1600" baseline="0">
                <a:solidFill>
                  <a:schemeClr val="tx1"/>
                </a:solidFill>
                <a:latin typeface="+mn-lt"/>
                <a:ea typeface="+mn-ea"/>
                <a:cs typeface="+mn-cs"/>
              </a:defRPr>
            </a:lvl1pPr>
            <a:extLst/>
          </a:lstStyle>
          <a:p>
            <a:pPr lvl="0"/>
            <a:r>
              <a:rPr lang="en-US" dirty="0"/>
              <a:t>Click to add caption</a:t>
            </a:r>
          </a:p>
        </p:txBody>
      </p:sp>
      <p:sp>
        <p:nvSpPr>
          <p:cNvPr id="14" name="Rectangle 7"/>
          <p:cNvSpPr>
            <a:spLocks noGrp="1"/>
          </p:cNvSpPr>
          <p:nvPr>
            <p:ph type="body" sz="quarter" idx="29" hasCustomPrompt="1"/>
          </p:nvPr>
        </p:nvSpPr>
        <p:spPr>
          <a:xfrm>
            <a:off x="7086600" y="1295400"/>
            <a:ext cx="1676400" cy="1905000"/>
          </a:xfrm>
        </p:spPr>
        <p:txBody>
          <a:bodyPr anchor="b" anchorCtr="0"/>
          <a:lstStyle>
            <a:lvl1pPr marL="0" marR="0" indent="0" algn="l">
              <a:buFontTx/>
              <a:buNone/>
              <a:defRPr sz="1600" baseline="0"/>
            </a:lvl1pPr>
            <a:extLst/>
          </a:lstStyle>
          <a:p>
            <a:pPr lvl="0"/>
            <a:r>
              <a:rPr lang="en-US" dirty="0"/>
              <a:t>Click to add caption</a:t>
            </a:r>
          </a:p>
        </p:txBody>
      </p:sp>
      <p:sp>
        <p:nvSpPr>
          <p:cNvPr id="4" name="Rectangle 7"/>
          <p:cNvSpPr>
            <a:spLocks noGrp="1"/>
          </p:cNvSpPr>
          <p:nvPr>
            <p:ph type="body" sz="quarter" idx="28" hasCustomPrompt="1"/>
          </p:nvPr>
        </p:nvSpPr>
        <p:spPr>
          <a:xfrm>
            <a:off x="400497" y="3352800"/>
            <a:ext cx="1676400" cy="1905000"/>
          </a:xfrm>
        </p:spPr>
        <p:txBody>
          <a:bodyPr anchor="t" anchorCtr="0"/>
          <a:lstStyle>
            <a:lvl1pPr marL="0" marR="0" indent="0" algn="r">
              <a:buFontTx/>
              <a:buNone/>
              <a:defRPr sz="1600" baseline="0"/>
            </a:lvl1pPr>
            <a:extLst/>
          </a:lstStyle>
          <a:p>
            <a:pPr lvl="0"/>
            <a:r>
              <a:rPr lang="en-US" dirty="0"/>
              <a:t>Click to add caption</a:t>
            </a:r>
          </a:p>
        </p:txBody>
      </p:sp>
      <p:sp>
        <p:nvSpPr>
          <p:cNvPr id="13" name="Rectangle 7"/>
          <p:cNvSpPr>
            <a:spLocks noGrp="1"/>
          </p:cNvSpPr>
          <p:nvPr>
            <p:ph type="body" sz="quarter" idx="30" hasCustomPrompt="1"/>
          </p:nvPr>
        </p:nvSpPr>
        <p:spPr>
          <a:xfrm>
            <a:off x="7086600" y="3352800"/>
            <a:ext cx="1676400" cy="1905000"/>
          </a:xfrm>
        </p:spPr>
        <p:txBody>
          <a:bodyPr anchor="t" anchorCtr="0"/>
          <a:lstStyle>
            <a:lvl1pPr marL="0" marR="0" indent="0" algn="l">
              <a:buFontTx/>
              <a:buNone/>
              <a:defRPr sz="1600" baseline="0"/>
            </a:lvl1pPr>
            <a:extLst/>
          </a:lstStyle>
          <a:p>
            <a:pPr lvl="0"/>
            <a:r>
              <a:rPr lang="en-US" dirty="0"/>
              <a:t>Click to add caption</a:t>
            </a:r>
          </a:p>
        </p:txBody>
      </p:sp>
      <p:sp>
        <p:nvSpPr>
          <p:cNvPr id="11" name="Rectangle 10"/>
          <p:cNvSpPr>
            <a:spLocks noGrp="1"/>
          </p:cNvSpPr>
          <p:nvPr>
            <p:ph type="dt" sz="half" idx="31"/>
          </p:nvPr>
        </p:nvSpPr>
        <p:spPr/>
        <p:txBody>
          <a:bodyPr/>
          <a:lstStyle/>
          <a:p>
            <a:endParaRPr lang="en-US" dirty="0"/>
          </a:p>
        </p:txBody>
      </p:sp>
      <p:sp>
        <p:nvSpPr>
          <p:cNvPr id="12" name="Rectangle 11"/>
          <p:cNvSpPr>
            <a:spLocks noGrp="1"/>
          </p:cNvSpPr>
          <p:nvPr>
            <p:ph type="sldNum" sz="quarter" idx="32"/>
          </p:nvPr>
        </p:nvSpPr>
        <p:spPr/>
        <p:txBody>
          <a:bodyPr/>
          <a:lstStyle/>
          <a:p>
            <a:pPr algn="r"/>
            <a:fld id="{F99EC173-99AE-4773-AB25-02E469A13EAE}" type="slidenum">
              <a:rPr lang="en-US" sz="1200" smtClean="0">
                <a:solidFill>
                  <a:schemeClr val="tx2"/>
                </a:solidFill>
              </a:rPr>
              <a:pPr algn="r"/>
              <a:t>‹#›</a:t>
            </a:fld>
            <a:endParaRPr lang="en-US" dirty="0"/>
          </a:p>
        </p:txBody>
      </p:sp>
      <p:sp>
        <p:nvSpPr>
          <p:cNvPr id="15" name="Rectangle 14"/>
          <p:cNvSpPr>
            <a:spLocks noGrp="1"/>
          </p:cNvSpPr>
          <p:nvPr>
            <p:ph type="ftr" sz="quarter" idx="33"/>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4-Up landscape with Caption">
    <p:spTree>
      <p:nvGrpSpPr>
        <p:cNvPr id="1" name=""/>
        <p:cNvGrpSpPr/>
        <p:nvPr/>
      </p:nvGrpSpPr>
      <p:grpSpPr>
        <a:xfrm>
          <a:off x="0" y="0"/>
          <a:ext cx="0" cy="0"/>
          <a:chOff x="0" y="0"/>
          <a:chExt cx="0" cy="0"/>
        </a:xfrm>
      </p:grpSpPr>
      <p:sp>
        <p:nvSpPr>
          <p:cNvPr id="24" name="Rectangle 7"/>
          <p:cNvSpPr>
            <a:spLocks noGrp="1"/>
          </p:cNvSpPr>
          <p:nvPr>
            <p:ph type="pic" sz="quarter" idx="14"/>
          </p:nvPr>
        </p:nvSpPr>
        <p:spPr>
          <a:xfrm>
            <a:off x="926821" y="533400"/>
            <a:ext cx="3653297"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8" name="Rectangle 7"/>
          <p:cNvSpPr>
            <a:spLocks noGrp="1"/>
          </p:cNvSpPr>
          <p:nvPr>
            <p:ph type="body" sz="quarter" idx="16" hasCustomPrompt="1"/>
          </p:nvPr>
        </p:nvSpPr>
        <p:spPr>
          <a:xfrm>
            <a:off x="926821" y="6172200"/>
            <a:ext cx="3657600" cy="304800"/>
          </a:xfrm>
        </p:spPr>
        <p:txBody>
          <a:bodyPr lIns="9144" anchor="t" anchorCtr="0"/>
          <a:lstStyle>
            <a:lvl1pPr marL="0" marR="0" indent="0" algn="l">
              <a:buFontTx/>
              <a:buNone/>
              <a:defRPr sz="1600" baseline="0"/>
            </a:lvl1pPr>
            <a:extLst/>
          </a:lstStyle>
          <a:p>
            <a:pPr lvl="0"/>
            <a:r>
              <a:rPr lang="en-US" dirty="0"/>
              <a:t>Click to add caption</a:t>
            </a:r>
          </a:p>
        </p:txBody>
      </p:sp>
      <p:sp>
        <p:nvSpPr>
          <p:cNvPr id="9" name="Rectangle 7"/>
          <p:cNvSpPr>
            <a:spLocks noGrp="1"/>
          </p:cNvSpPr>
          <p:nvPr>
            <p:ph type="pic" sz="quarter" idx="17"/>
          </p:nvPr>
        </p:nvSpPr>
        <p:spPr>
          <a:xfrm>
            <a:off x="4660621" y="5334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6" name="Rectangle 7"/>
          <p:cNvSpPr>
            <a:spLocks noGrp="1"/>
          </p:cNvSpPr>
          <p:nvPr>
            <p:ph type="pic" sz="quarter" idx="18"/>
          </p:nvPr>
        </p:nvSpPr>
        <p:spPr>
          <a:xfrm>
            <a:off x="926821" y="33528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14" name="Rectangle 7"/>
          <p:cNvSpPr>
            <a:spLocks noGrp="1"/>
          </p:cNvSpPr>
          <p:nvPr>
            <p:ph type="pic" sz="quarter" idx="19"/>
          </p:nvPr>
        </p:nvSpPr>
        <p:spPr>
          <a:xfrm>
            <a:off x="4660621" y="33528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4" name="Rectangle 7"/>
          <p:cNvSpPr>
            <a:spLocks noGrp="1"/>
          </p:cNvSpPr>
          <p:nvPr>
            <p:ph type="body" sz="quarter" idx="22" hasCustomPrompt="1"/>
          </p:nvPr>
        </p:nvSpPr>
        <p:spPr>
          <a:xfrm>
            <a:off x="926821" y="152400"/>
            <a:ext cx="3657600" cy="304800"/>
          </a:xfrm>
        </p:spPr>
        <p:txBody>
          <a:bodyPr lIns="9144" anchor="t" anchorCtr="0"/>
          <a:lstStyle>
            <a:lvl1pPr marL="0" marR="0" indent="0" algn="l">
              <a:buFontTx/>
              <a:buNone/>
              <a:defRPr sz="1600" baseline="0"/>
            </a:lvl1pPr>
            <a:extLst/>
          </a:lstStyle>
          <a:p>
            <a:pPr lvl="0"/>
            <a:r>
              <a:rPr lang="en-US" dirty="0"/>
              <a:t>Click to add caption</a:t>
            </a:r>
          </a:p>
        </p:txBody>
      </p:sp>
      <p:sp>
        <p:nvSpPr>
          <p:cNvPr id="18" name="Rectangle 7"/>
          <p:cNvSpPr>
            <a:spLocks noGrp="1"/>
          </p:cNvSpPr>
          <p:nvPr>
            <p:ph type="body" sz="quarter" idx="23" hasCustomPrompt="1"/>
          </p:nvPr>
        </p:nvSpPr>
        <p:spPr>
          <a:xfrm>
            <a:off x="4660621" y="6172200"/>
            <a:ext cx="3657600" cy="304800"/>
          </a:xfrm>
        </p:spPr>
        <p:txBody>
          <a:bodyPr lIns="9144" anchor="t" anchorCtr="0"/>
          <a:lstStyle>
            <a:lvl1pPr marL="0" marR="0" indent="0" algn="l">
              <a:buFontTx/>
              <a:buNone/>
              <a:defRPr sz="1600" baseline="0"/>
            </a:lvl1pPr>
            <a:extLst/>
          </a:lstStyle>
          <a:p>
            <a:pPr lvl="0"/>
            <a:r>
              <a:rPr lang="en-US" dirty="0"/>
              <a:t>Click to add caption</a:t>
            </a:r>
          </a:p>
        </p:txBody>
      </p:sp>
      <p:sp>
        <p:nvSpPr>
          <p:cNvPr id="16" name="Rectangle 7"/>
          <p:cNvSpPr>
            <a:spLocks noGrp="1"/>
          </p:cNvSpPr>
          <p:nvPr>
            <p:ph type="body" sz="quarter" idx="24" hasCustomPrompt="1"/>
          </p:nvPr>
        </p:nvSpPr>
        <p:spPr>
          <a:xfrm>
            <a:off x="4660621" y="152400"/>
            <a:ext cx="3657600" cy="304800"/>
          </a:xfrm>
        </p:spPr>
        <p:txBody>
          <a:bodyPr lIns="9144" anchor="t" anchorCtr="0"/>
          <a:lstStyle>
            <a:lvl1pPr marL="0" marR="0" indent="0" algn="l">
              <a:buFontTx/>
              <a:buNone/>
              <a:defRPr sz="1600" baseline="0"/>
            </a:lvl1pPr>
            <a:extLst/>
          </a:lstStyle>
          <a:p>
            <a:pPr lvl="0"/>
            <a:r>
              <a:rPr lang="en-US" dirty="0"/>
              <a:t>Click to add caption</a:t>
            </a:r>
          </a:p>
        </p:txBody>
      </p:sp>
      <p:sp>
        <p:nvSpPr>
          <p:cNvPr id="10" name="Rectangle 9"/>
          <p:cNvSpPr>
            <a:spLocks noGrp="1"/>
          </p:cNvSpPr>
          <p:nvPr>
            <p:ph type="dt" sz="half" idx="25"/>
          </p:nvPr>
        </p:nvSpPr>
        <p:spPr/>
        <p:txBody>
          <a:bodyPr/>
          <a:lstStyle/>
          <a:p>
            <a:endParaRPr lang="en-US" dirty="0"/>
          </a:p>
        </p:txBody>
      </p:sp>
      <p:sp>
        <p:nvSpPr>
          <p:cNvPr id="11" name="Rectangle 10"/>
          <p:cNvSpPr>
            <a:spLocks noGrp="1"/>
          </p:cNvSpPr>
          <p:nvPr>
            <p:ph type="sldNum" sz="quarter" idx="26"/>
          </p:nvPr>
        </p:nvSpPr>
        <p:spPr/>
        <p:txBody>
          <a:bodyPr/>
          <a:lstStyle/>
          <a:p>
            <a:pPr algn="r"/>
            <a:fld id="{F99EC173-99AE-4773-AB25-02E469A13EAE}" type="slidenum">
              <a:rPr lang="en-US" sz="1200" smtClean="0">
                <a:solidFill>
                  <a:schemeClr val="tx2"/>
                </a:solidFill>
              </a:rPr>
              <a:pPr algn="r"/>
              <a:t>‹#›</a:t>
            </a:fld>
            <a:endParaRPr lang="en-US" dirty="0"/>
          </a:p>
        </p:txBody>
      </p:sp>
      <p:sp>
        <p:nvSpPr>
          <p:cNvPr id="12" name="Rectangle 11"/>
          <p:cNvSpPr>
            <a:spLocks noGrp="1"/>
          </p:cNvSpPr>
          <p:nvPr>
            <p:ph type="ftr" sz="quarter" idx="27"/>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4-Up Portrait with Large Caption">
    <p:spTree>
      <p:nvGrpSpPr>
        <p:cNvPr id="1" name=""/>
        <p:cNvGrpSpPr/>
        <p:nvPr/>
      </p:nvGrpSpPr>
      <p:grpSpPr>
        <a:xfrm>
          <a:off x="0" y="0"/>
          <a:ext cx="0" cy="0"/>
          <a:chOff x="0" y="0"/>
          <a:chExt cx="0" cy="0"/>
        </a:xfrm>
      </p:grpSpPr>
      <p:sp>
        <p:nvSpPr>
          <p:cNvPr id="26" name="Rectangle 7"/>
          <p:cNvSpPr>
            <a:spLocks noGrp="1"/>
          </p:cNvSpPr>
          <p:nvPr>
            <p:ph type="pic" sz="quarter" idx="14"/>
          </p:nvPr>
        </p:nvSpPr>
        <p:spPr>
          <a:xfrm>
            <a:off x="15240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30" name="Rectangle 7"/>
          <p:cNvSpPr>
            <a:spLocks noGrp="1"/>
          </p:cNvSpPr>
          <p:nvPr>
            <p:ph type="pic" sz="quarter" idx="31"/>
          </p:nvPr>
        </p:nvSpPr>
        <p:spPr>
          <a:xfrm>
            <a:off x="454660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7" name="Rectangle 7"/>
          <p:cNvSpPr>
            <a:spLocks noGrp="1"/>
          </p:cNvSpPr>
          <p:nvPr>
            <p:ph type="pic" sz="quarter" idx="30"/>
          </p:nvPr>
        </p:nvSpPr>
        <p:spPr>
          <a:xfrm>
            <a:off x="234906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29" name="Rectangle 7"/>
          <p:cNvSpPr>
            <a:spLocks noGrp="1"/>
          </p:cNvSpPr>
          <p:nvPr>
            <p:ph type="pic" sz="quarter" idx="32"/>
          </p:nvPr>
        </p:nvSpPr>
        <p:spPr>
          <a:xfrm>
            <a:off x="6740166"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24" name="Rectangle 7"/>
          <p:cNvSpPr>
            <a:spLocks noGrp="1"/>
          </p:cNvSpPr>
          <p:nvPr>
            <p:ph type="body" sz="quarter" idx="29" hasCustomPrompt="1"/>
          </p:nvPr>
        </p:nvSpPr>
        <p:spPr>
          <a:xfrm>
            <a:off x="152400" y="4495800"/>
            <a:ext cx="8763000" cy="1905000"/>
          </a:xfrm>
        </p:spPr>
        <p:txBody>
          <a:bodyPr anchor="t" anchorCtr="0"/>
          <a:lstStyle>
            <a:lvl1pPr marL="0" marR="0" indent="0" algn="l">
              <a:buFontTx/>
              <a:buNone/>
              <a:defRPr sz="2400" baseline="0"/>
            </a:lvl1pPr>
            <a:extLst/>
          </a:lstStyle>
          <a:p>
            <a:pPr lvl="0"/>
            <a:r>
              <a:rPr lang="en-US" dirty="0"/>
              <a:t>Click to add caption</a:t>
            </a:r>
          </a:p>
        </p:txBody>
      </p:sp>
      <p:sp>
        <p:nvSpPr>
          <p:cNvPr id="8" name="Rectangle 7"/>
          <p:cNvSpPr>
            <a:spLocks noGrp="1"/>
          </p:cNvSpPr>
          <p:nvPr>
            <p:ph type="dt" sz="half" idx="33"/>
          </p:nvPr>
        </p:nvSpPr>
        <p:spPr/>
        <p:txBody>
          <a:bodyPr/>
          <a:lstStyle/>
          <a:p>
            <a:endParaRPr lang="en-US" dirty="0"/>
          </a:p>
        </p:txBody>
      </p:sp>
      <p:sp>
        <p:nvSpPr>
          <p:cNvPr id="9" name="Rectangle 8"/>
          <p:cNvSpPr>
            <a:spLocks noGrp="1"/>
          </p:cNvSpPr>
          <p:nvPr>
            <p:ph type="sldNum" sz="quarter" idx="34"/>
          </p:nvPr>
        </p:nvSpPr>
        <p:spPr/>
        <p:txBody>
          <a:bodyPr/>
          <a:lstStyle/>
          <a:p>
            <a:pPr algn="r"/>
            <a:fld id="{F99EC173-99AE-4773-AB25-02E469A13EAE}" type="slidenum">
              <a:rPr lang="en-US" sz="1200" smtClean="0">
                <a:solidFill>
                  <a:schemeClr val="tx2"/>
                </a:solidFill>
              </a:rPr>
              <a:pPr algn="r"/>
              <a:t>‹#›</a:t>
            </a:fld>
            <a:endParaRPr lang="en-US" dirty="0"/>
          </a:p>
        </p:txBody>
      </p:sp>
      <p:sp>
        <p:nvSpPr>
          <p:cNvPr id="10" name="Rectangle 9"/>
          <p:cNvSpPr>
            <a:spLocks noGrp="1"/>
          </p:cNvSpPr>
          <p:nvPr>
            <p:ph type="ftr" sz="quarter" idx="35"/>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4-Up: 1 Portrait with  3 Landscape">
    <p:spTree>
      <p:nvGrpSpPr>
        <p:cNvPr id="1" name=""/>
        <p:cNvGrpSpPr/>
        <p:nvPr/>
      </p:nvGrpSpPr>
      <p:grpSpPr>
        <a:xfrm>
          <a:off x="0" y="0"/>
          <a:ext cx="0" cy="0"/>
          <a:chOff x="0" y="0"/>
          <a:chExt cx="0" cy="0"/>
        </a:xfrm>
      </p:grpSpPr>
      <p:sp>
        <p:nvSpPr>
          <p:cNvPr id="26" name="Rectangle 7"/>
          <p:cNvSpPr>
            <a:spLocks noGrp="1"/>
          </p:cNvSpPr>
          <p:nvPr>
            <p:ph type="pic" sz="quarter" idx="14"/>
          </p:nvPr>
        </p:nvSpPr>
        <p:spPr>
          <a:xfrm>
            <a:off x="685800" y="257665"/>
            <a:ext cx="4617720" cy="6172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4" name="Rectangle 7"/>
          <p:cNvSpPr>
            <a:spLocks noGrp="1" noChangeAspect="1"/>
          </p:cNvSpPr>
          <p:nvPr>
            <p:ph type="pic" sz="quarter" idx="18"/>
          </p:nvPr>
        </p:nvSpPr>
        <p:spPr>
          <a:xfrm>
            <a:off x="5788848" y="257665"/>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6" name="Rectangle 7"/>
          <p:cNvSpPr>
            <a:spLocks noGrp="1" noChangeAspect="1"/>
          </p:cNvSpPr>
          <p:nvPr>
            <p:ph type="pic" sz="quarter" idx="22"/>
          </p:nvPr>
        </p:nvSpPr>
        <p:spPr>
          <a:xfrm>
            <a:off x="5788848" y="2432657"/>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14" name="Rectangle 7"/>
          <p:cNvSpPr>
            <a:spLocks noGrp="1" noChangeAspect="1"/>
          </p:cNvSpPr>
          <p:nvPr>
            <p:ph type="pic" sz="quarter" idx="23"/>
          </p:nvPr>
        </p:nvSpPr>
        <p:spPr>
          <a:xfrm>
            <a:off x="5788848" y="4607649"/>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7" name="Rectangle 6"/>
          <p:cNvSpPr>
            <a:spLocks noGrp="1"/>
          </p:cNvSpPr>
          <p:nvPr>
            <p:ph type="dt" sz="half" idx="24"/>
          </p:nvPr>
        </p:nvSpPr>
        <p:spPr/>
        <p:txBody>
          <a:bodyPr/>
          <a:lstStyle/>
          <a:p>
            <a:endParaRPr lang="en-US" dirty="0"/>
          </a:p>
        </p:txBody>
      </p:sp>
      <p:sp>
        <p:nvSpPr>
          <p:cNvPr id="8" name="Rectangle 7"/>
          <p:cNvSpPr>
            <a:spLocks noGrp="1"/>
          </p:cNvSpPr>
          <p:nvPr>
            <p:ph type="sldNum" sz="quarter" idx="25"/>
          </p:nvPr>
        </p:nvSpPr>
        <p:spPr/>
        <p:txBody>
          <a:bodyPr/>
          <a:lstStyle/>
          <a:p>
            <a:pPr algn="r"/>
            <a:fld id="{F99EC173-99AE-4773-AB25-02E469A13EAE}" type="slidenum">
              <a:rPr lang="en-US" sz="1200" smtClean="0">
                <a:solidFill>
                  <a:schemeClr val="tx2"/>
                </a:solidFill>
              </a:rPr>
              <a:pPr algn="r"/>
              <a:t>‹#›</a:t>
            </a:fld>
            <a:endParaRPr lang="en-US" dirty="0"/>
          </a:p>
        </p:txBody>
      </p:sp>
      <p:sp>
        <p:nvSpPr>
          <p:cNvPr id="9" name="Rectangle 8"/>
          <p:cNvSpPr>
            <a:spLocks noGrp="1"/>
          </p:cNvSpPr>
          <p:nvPr>
            <p:ph type="ftr" sz="quarter" idx="26"/>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5-up: 3 Landscape with 2 Portrait">
    <p:spTree>
      <p:nvGrpSpPr>
        <p:cNvPr id="1" name=""/>
        <p:cNvGrpSpPr/>
        <p:nvPr/>
      </p:nvGrpSpPr>
      <p:grpSpPr>
        <a:xfrm>
          <a:off x="0" y="0"/>
          <a:ext cx="0" cy="0"/>
          <a:chOff x="0" y="0"/>
          <a:chExt cx="0" cy="0"/>
        </a:xfrm>
      </p:grpSpPr>
      <p:sp>
        <p:nvSpPr>
          <p:cNvPr id="9" name="Rectangle 7"/>
          <p:cNvSpPr>
            <a:spLocks noGrp="1"/>
          </p:cNvSpPr>
          <p:nvPr>
            <p:ph type="pic" sz="quarter" idx="14"/>
          </p:nvPr>
        </p:nvSpPr>
        <p:spPr>
          <a:xfrm>
            <a:off x="609600" y="3429000"/>
            <a:ext cx="207015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27" name="Rectangle 7"/>
          <p:cNvSpPr>
            <a:spLocks noGrp="1"/>
          </p:cNvSpPr>
          <p:nvPr>
            <p:ph type="pic" sz="quarter" idx="17"/>
          </p:nvPr>
        </p:nvSpPr>
        <p:spPr>
          <a:xfrm>
            <a:off x="3033848" y="228600"/>
            <a:ext cx="5562600" cy="4171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31" name="Rectangle 7"/>
          <p:cNvSpPr>
            <a:spLocks noGrp="1"/>
          </p:cNvSpPr>
          <p:nvPr>
            <p:ph type="pic" sz="quarter" idx="26"/>
          </p:nvPr>
        </p:nvSpPr>
        <p:spPr>
          <a:xfrm>
            <a:off x="609600" y="228600"/>
            <a:ext cx="207015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26" name="Rectangle 7"/>
          <p:cNvSpPr>
            <a:spLocks noGrp="1" noChangeAspect="1"/>
          </p:cNvSpPr>
          <p:nvPr>
            <p:ph type="pic" sz="quarter" idx="27"/>
          </p:nvPr>
        </p:nvSpPr>
        <p:spPr>
          <a:xfrm>
            <a:off x="5943600" y="4495800"/>
            <a:ext cx="2666999" cy="1874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23" name="Rectangle 7"/>
          <p:cNvSpPr>
            <a:spLocks noGrp="1" noChangeAspect="1"/>
          </p:cNvSpPr>
          <p:nvPr>
            <p:ph type="pic" sz="quarter" idx="28"/>
          </p:nvPr>
        </p:nvSpPr>
        <p:spPr>
          <a:xfrm>
            <a:off x="3033848" y="4495800"/>
            <a:ext cx="2757352" cy="1874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7" name="Rectangle 6"/>
          <p:cNvSpPr>
            <a:spLocks noGrp="1"/>
          </p:cNvSpPr>
          <p:nvPr>
            <p:ph type="dt" sz="half" idx="29"/>
          </p:nvPr>
        </p:nvSpPr>
        <p:spPr/>
        <p:txBody>
          <a:bodyPr/>
          <a:lstStyle/>
          <a:p>
            <a:endParaRPr lang="en-US" dirty="0"/>
          </a:p>
        </p:txBody>
      </p:sp>
      <p:sp>
        <p:nvSpPr>
          <p:cNvPr id="8" name="Rectangle 7"/>
          <p:cNvSpPr>
            <a:spLocks noGrp="1"/>
          </p:cNvSpPr>
          <p:nvPr>
            <p:ph type="sldNum" sz="quarter" idx="30"/>
          </p:nvPr>
        </p:nvSpPr>
        <p:spPr/>
        <p:txBody>
          <a:bodyPr/>
          <a:lstStyle/>
          <a:p>
            <a:pPr algn="r"/>
            <a:fld id="{F99EC173-99AE-4773-AB25-02E469A13EAE}" type="slidenum">
              <a:rPr lang="en-US" sz="1200" smtClean="0">
                <a:solidFill>
                  <a:schemeClr val="tx2"/>
                </a:solidFill>
              </a:rPr>
              <a:pPr algn="r"/>
              <a:t>‹#›</a:t>
            </a:fld>
            <a:endParaRPr lang="en-US" dirty="0"/>
          </a:p>
        </p:txBody>
      </p:sp>
      <p:sp>
        <p:nvSpPr>
          <p:cNvPr id="10" name="Rectangle 9"/>
          <p:cNvSpPr>
            <a:spLocks noGrp="1"/>
          </p:cNvSpPr>
          <p:nvPr>
            <p:ph type="ftr" sz="quarter" idx="31"/>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reserve="1">
  <p:cSld name="5-Up: 3 Portrait with 2 Landscape">
    <p:spTree>
      <p:nvGrpSpPr>
        <p:cNvPr id="1" name=""/>
        <p:cNvGrpSpPr/>
        <p:nvPr/>
      </p:nvGrpSpPr>
      <p:grpSpPr>
        <a:xfrm>
          <a:off x="0" y="0"/>
          <a:ext cx="0" cy="0"/>
          <a:chOff x="0" y="0"/>
          <a:chExt cx="0" cy="0"/>
        </a:xfrm>
      </p:grpSpPr>
      <p:sp>
        <p:nvSpPr>
          <p:cNvPr id="17" name="Rectangle 7"/>
          <p:cNvSpPr>
            <a:spLocks noGrp="1"/>
          </p:cNvSpPr>
          <p:nvPr>
            <p:ph type="pic" sz="quarter" idx="26"/>
          </p:nvPr>
        </p:nvSpPr>
        <p:spPr>
          <a:xfrm>
            <a:off x="5121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23" name="Rectangle 7"/>
          <p:cNvSpPr>
            <a:spLocks noGrp="1"/>
          </p:cNvSpPr>
          <p:nvPr>
            <p:ph type="pic" sz="quarter" idx="29"/>
          </p:nvPr>
        </p:nvSpPr>
        <p:spPr>
          <a:xfrm>
            <a:off x="512134" y="228600"/>
            <a:ext cx="39624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30" name="Rectangle 7"/>
          <p:cNvSpPr>
            <a:spLocks noGrp="1"/>
          </p:cNvSpPr>
          <p:nvPr>
            <p:ph type="pic" sz="quarter" idx="30"/>
          </p:nvPr>
        </p:nvSpPr>
        <p:spPr>
          <a:xfrm>
            <a:off x="4718374" y="228600"/>
            <a:ext cx="39624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22" name="Rectangle 7"/>
          <p:cNvSpPr>
            <a:spLocks noGrp="1"/>
          </p:cNvSpPr>
          <p:nvPr>
            <p:ph type="pic" sz="quarter" idx="27"/>
          </p:nvPr>
        </p:nvSpPr>
        <p:spPr>
          <a:xfrm>
            <a:off x="32934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31" name="Rectangle 7"/>
          <p:cNvSpPr>
            <a:spLocks noGrp="1"/>
          </p:cNvSpPr>
          <p:nvPr>
            <p:ph type="pic" sz="quarter" idx="28"/>
          </p:nvPr>
        </p:nvSpPr>
        <p:spPr>
          <a:xfrm>
            <a:off x="60747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7" name="Rectangle 6"/>
          <p:cNvSpPr>
            <a:spLocks noGrp="1"/>
          </p:cNvSpPr>
          <p:nvPr>
            <p:ph type="dt" sz="half" idx="31"/>
          </p:nvPr>
        </p:nvSpPr>
        <p:spPr/>
        <p:txBody>
          <a:bodyPr/>
          <a:lstStyle/>
          <a:p>
            <a:endParaRPr lang="en-US" dirty="0"/>
          </a:p>
        </p:txBody>
      </p:sp>
      <p:sp>
        <p:nvSpPr>
          <p:cNvPr id="8" name="Rectangle 7"/>
          <p:cNvSpPr>
            <a:spLocks noGrp="1"/>
          </p:cNvSpPr>
          <p:nvPr>
            <p:ph type="sldNum" sz="quarter" idx="32"/>
          </p:nvPr>
        </p:nvSpPr>
        <p:spPr/>
        <p:txBody>
          <a:bodyPr/>
          <a:lstStyle/>
          <a:p>
            <a:pPr algn="r"/>
            <a:fld id="{F99EC173-99AE-4773-AB25-02E469A13EAE}" type="slidenum">
              <a:rPr lang="en-US" sz="1200" smtClean="0">
                <a:solidFill>
                  <a:schemeClr val="tx2"/>
                </a:solidFill>
              </a:rPr>
              <a:pPr algn="r"/>
              <a:t>‹#›</a:t>
            </a:fld>
            <a:endParaRPr lang="en-US" dirty="0"/>
          </a:p>
        </p:txBody>
      </p:sp>
      <p:sp>
        <p:nvSpPr>
          <p:cNvPr id="9" name="Rectangle 8"/>
          <p:cNvSpPr>
            <a:spLocks noGrp="1"/>
          </p:cNvSpPr>
          <p:nvPr>
            <p:ph type="ftr" sz="quarter" idx="33"/>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quare with Caption">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3050273" y="16002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1588" algn="ctr" rtl="0" latinLnBrk="0">
              <a:spcBef>
                <a:spcPct val="20000"/>
              </a:spcBef>
              <a:buFontTx/>
              <a:buNone/>
            </a:pPr>
            <a:r>
              <a:rPr lang="en-US" sz="2400" i="0"/>
              <a:t>Click icon to add picture</a:t>
            </a:r>
            <a:endParaRPr lang="en-US" sz="2400" i="0" dirty="0"/>
          </a:p>
        </p:txBody>
      </p:sp>
      <p:sp>
        <p:nvSpPr>
          <p:cNvPr id="7" name="W¥ل云玗İαЂÕØÚáÛ丫:Téxt Plàçèhòlðêr 表¥鷗字㌍_W 6"/>
          <p:cNvSpPr>
            <a:spLocks noGrp="1"/>
          </p:cNvSpPr>
          <p:nvPr>
            <p:ph type="body" sz="quarter" idx="15" hasCustomPrompt="1"/>
          </p:nvPr>
        </p:nvSpPr>
        <p:spPr>
          <a:xfrm>
            <a:off x="3048000" y="4876800"/>
            <a:ext cx="3200400" cy="1295400"/>
          </a:xfrm>
        </p:spPr>
        <p:txBody>
          <a:bodyPr tIns="91440" rIns="9144" bIns="91440" anchor="t"/>
          <a:lstStyle>
            <a:lvl1pPr marL="0" marR="0" indent="0" algn="l">
              <a:buFontTx/>
              <a:buNone/>
              <a:defRPr sz="1800" i="0"/>
            </a:lvl1pPr>
            <a:extLst/>
          </a:lstStyle>
          <a:p>
            <a:pPr lvl="0"/>
            <a:r>
              <a:rPr lang="en-US" dirty="0"/>
              <a:t>Click to add caption</a:t>
            </a:r>
          </a:p>
        </p:txBody>
      </p:sp>
      <p:sp>
        <p:nvSpPr>
          <p:cNvPr id="5" name="Rectangle 4"/>
          <p:cNvSpPr>
            <a:spLocks noGrp="1"/>
          </p:cNvSpPr>
          <p:nvPr>
            <p:ph type="dt" sz="half" idx="16"/>
          </p:nvPr>
        </p:nvSpPr>
        <p:spPr/>
        <p:txBody>
          <a:bodyPr/>
          <a:lstStyle/>
          <a:p>
            <a:endParaRPr lang="en-US" dirty="0"/>
          </a:p>
        </p:txBody>
      </p:sp>
      <p:sp>
        <p:nvSpPr>
          <p:cNvPr id="6" name="Rectangle 5"/>
          <p:cNvSpPr>
            <a:spLocks noGrp="1"/>
          </p:cNvSpPr>
          <p:nvPr>
            <p:ph type="sldNum" sz="quarter" idx="17"/>
          </p:nvPr>
        </p:nvSpPr>
        <p:spPr/>
        <p:txBody>
          <a:bodyPr/>
          <a:lstStyle/>
          <a:p>
            <a:pPr algn="r"/>
            <a:fld id="{F99EC173-99AE-4773-AB25-02E469A13EAE}" type="slidenum">
              <a:rPr lang="en-US" sz="1200" smtClean="0">
                <a:solidFill>
                  <a:schemeClr val="tx2"/>
                </a:solidFill>
              </a:rPr>
              <a:pPr algn="r"/>
              <a:t>‹#›</a:t>
            </a:fld>
            <a:endParaRPr lang="en-US" dirty="0"/>
          </a:p>
        </p:txBody>
      </p:sp>
      <p:sp>
        <p:nvSpPr>
          <p:cNvPr id="8" name="Rectangle 7"/>
          <p:cNvSpPr>
            <a:spLocks noGrp="1"/>
          </p:cNvSpPr>
          <p:nvPr>
            <p:ph type="ftr" sz="quarter" idx="18"/>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Up Square with Caption">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4955273" y="13716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1588" algn="ctr" rtl="0" latinLnBrk="0">
              <a:spcBef>
                <a:spcPct val="20000"/>
              </a:spcBef>
              <a:buFontTx/>
              <a:buNone/>
            </a:pPr>
            <a:r>
              <a:rPr lang="en-US" sz="2400" i="0"/>
              <a:t>Click icon to add picture</a:t>
            </a:r>
            <a:endParaRPr lang="en-US" sz="2400" i="0" dirty="0"/>
          </a:p>
        </p:txBody>
      </p:sp>
      <p:sp>
        <p:nvSpPr>
          <p:cNvPr id="6" name="W¥ل云玗İαЂôÁûÂÚ丫:Pïçtúrê Plå¢éhõlðér 表¥鷗字㌍ 表_W 5"/>
          <p:cNvSpPr>
            <a:spLocks noGrp="1" noChangeAspect="1"/>
          </p:cNvSpPr>
          <p:nvPr>
            <p:ph type="pic" sz="quarter" idx="14"/>
          </p:nvPr>
        </p:nvSpPr>
        <p:spPr>
          <a:xfrm>
            <a:off x="1143000" y="13716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1588" algn="ctr" rtl="0" latinLnBrk="0">
              <a:spcBef>
                <a:spcPct val="20000"/>
              </a:spcBef>
              <a:buFontTx/>
              <a:buNone/>
            </a:pPr>
            <a:r>
              <a:rPr lang="en-US" sz="2400" i="0"/>
              <a:t>Click icon to add picture</a:t>
            </a:r>
            <a:endParaRPr lang="en-US" sz="2400" i="0" dirty="0"/>
          </a:p>
        </p:txBody>
      </p:sp>
      <p:sp>
        <p:nvSpPr>
          <p:cNvPr id="7" name="W¥ل云玗İαЂÕØÚáÛ丫:Téxt Plàçèhòlðêr 表¥鷗字㌍_W 6"/>
          <p:cNvSpPr>
            <a:spLocks noGrp="1"/>
          </p:cNvSpPr>
          <p:nvPr>
            <p:ph type="body" sz="quarter" idx="15" hasCustomPrompt="1"/>
          </p:nvPr>
        </p:nvSpPr>
        <p:spPr>
          <a:xfrm>
            <a:off x="4953000" y="4648200"/>
            <a:ext cx="3200400" cy="1295400"/>
          </a:xfrm>
        </p:spPr>
        <p:txBody>
          <a:bodyPr tIns="91440" rIns="9144" bIns="91440" anchor="t"/>
          <a:lstStyle>
            <a:lvl1pPr marL="0" marR="0" indent="0" algn="l">
              <a:buFontTx/>
              <a:buNone/>
              <a:defRPr sz="1800" i="0"/>
            </a:lvl1pPr>
            <a:extLst/>
          </a:lstStyle>
          <a:p>
            <a:pPr lvl="0"/>
            <a:r>
              <a:rPr lang="en-US" dirty="0"/>
              <a:t>Click to add caption</a:t>
            </a:r>
          </a:p>
        </p:txBody>
      </p:sp>
      <p:sp>
        <p:nvSpPr>
          <p:cNvPr id="8" name="W¥ل云玗İαЂÕØÚáÛ丫:Téxt Plàçèhòlðêr 表¥鷗字㌍_W 7"/>
          <p:cNvSpPr>
            <a:spLocks noGrp="1"/>
          </p:cNvSpPr>
          <p:nvPr>
            <p:ph type="body" sz="quarter" idx="16" hasCustomPrompt="1"/>
          </p:nvPr>
        </p:nvSpPr>
        <p:spPr>
          <a:xfrm>
            <a:off x="1143000" y="4648200"/>
            <a:ext cx="3200400" cy="1295400"/>
          </a:xfrm>
        </p:spPr>
        <p:txBody>
          <a:bodyPr tIns="91440" rIns="9144" bIns="91440" anchor="t"/>
          <a:lstStyle>
            <a:lvl1pPr marL="0" marR="0" indent="0" algn="l">
              <a:buFontTx/>
              <a:buNone/>
              <a:defRPr sz="1800" i="0"/>
            </a:lvl1pPr>
            <a:extLst/>
          </a:lstStyle>
          <a:p>
            <a:pPr lvl="0"/>
            <a:r>
              <a:rPr lang="en-US" dirty="0"/>
              <a:t>Click to add caption</a:t>
            </a:r>
          </a:p>
        </p:txBody>
      </p:sp>
      <p:sp>
        <p:nvSpPr>
          <p:cNvPr id="9" name="Rectangle 8"/>
          <p:cNvSpPr>
            <a:spLocks noGrp="1"/>
          </p:cNvSpPr>
          <p:nvPr>
            <p:ph type="dt" sz="half" idx="17"/>
          </p:nvPr>
        </p:nvSpPr>
        <p:spPr/>
        <p:txBody>
          <a:bodyPr/>
          <a:lstStyle/>
          <a:p>
            <a:endParaRPr lang="en-US" dirty="0"/>
          </a:p>
        </p:txBody>
      </p:sp>
      <p:sp>
        <p:nvSpPr>
          <p:cNvPr id="10" name="Rectangle 9"/>
          <p:cNvSpPr>
            <a:spLocks noGrp="1"/>
          </p:cNvSpPr>
          <p:nvPr>
            <p:ph type="sldNum" sz="quarter" idx="18"/>
          </p:nvPr>
        </p:nvSpPr>
        <p:spPr/>
        <p:txBody>
          <a:bodyPr/>
          <a:lstStyle/>
          <a:p>
            <a:pPr algn="r"/>
            <a:fld id="{F99EC173-99AE-4773-AB25-02E469A13EAE}" type="slidenum">
              <a:rPr lang="en-US" sz="1200" smtClean="0">
                <a:solidFill>
                  <a:schemeClr val="tx2"/>
                </a:solidFill>
              </a:rPr>
              <a:pPr algn="r"/>
              <a:t>‹#›</a:t>
            </a:fld>
            <a:endParaRPr lang="en-US" dirty="0"/>
          </a:p>
        </p:txBody>
      </p:sp>
      <p:sp>
        <p:nvSpPr>
          <p:cNvPr id="11" name="Rectangle 10"/>
          <p:cNvSpPr>
            <a:spLocks noGrp="1"/>
          </p:cNvSpPr>
          <p:nvPr>
            <p:ph type="ftr" sz="quarter" idx="19"/>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anorama">
    <p:spTree>
      <p:nvGrpSpPr>
        <p:cNvPr id="1" name=""/>
        <p:cNvGrpSpPr/>
        <p:nvPr/>
      </p:nvGrpSpPr>
      <p:grpSpPr>
        <a:xfrm>
          <a:off x="0" y="0"/>
          <a:ext cx="0" cy="0"/>
          <a:chOff x="0" y="0"/>
          <a:chExt cx="0" cy="0"/>
        </a:xfrm>
      </p:grpSpPr>
      <p:sp>
        <p:nvSpPr>
          <p:cNvPr id="3" name="W¥ل云玗İαЂôÁûÂÚ丫:Pïçtúrê Plå¢éhõlðér 表¥鷗字㌍ 表_W 2"/>
          <p:cNvSpPr>
            <a:spLocks noGrp="1"/>
          </p:cNvSpPr>
          <p:nvPr>
            <p:ph type="pic" sz="quarter" idx="30"/>
          </p:nvPr>
        </p:nvSpPr>
        <p:spPr>
          <a:xfrm>
            <a:off x="457200" y="2057400"/>
            <a:ext cx="8229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4" name="W¥ل云玗İαЂÕØÚáÛ丫:Téxt Plàçèhòlðêr 表¥鷗字㌍_W 3"/>
          <p:cNvSpPr>
            <a:spLocks noGrp="1"/>
          </p:cNvSpPr>
          <p:nvPr>
            <p:ph type="body" sz="quarter" idx="12" hasCustomPrompt="1"/>
          </p:nvPr>
        </p:nvSpPr>
        <p:spPr>
          <a:xfrm>
            <a:off x="457200" y="4876800"/>
            <a:ext cx="8229600" cy="1447800"/>
          </a:xfrm>
        </p:spPr>
        <p:txBody>
          <a:bodyPr tIns="91440" rIns="9144" bIns="91440" anchor="t"/>
          <a:lstStyle>
            <a:lvl1pPr marL="0" marR="0" indent="0" algn="l">
              <a:buFontTx/>
              <a:buNone/>
              <a:defRPr sz="1800" i="0"/>
            </a:lvl1pPr>
            <a:extLst/>
          </a:lstStyle>
          <a:p>
            <a:pPr lvl="0"/>
            <a:r>
              <a:rPr lang="en-US" dirty="0"/>
              <a:t>Click to add caption</a:t>
            </a:r>
          </a:p>
        </p:txBody>
      </p:sp>
      <p:sp>
        <p:nvSpPr>
          <p:cNvPr id="5" name="Rectangle 4"/>
          <p:cNvSpPr>
            <a:spLocks noGrp="1"/>
          </p:cNvSpPr>
          <p:nvPr>
            <p:ph type="dt" sz="half" idx="31"/>
          </p:nvPr>
        </p:nvSpPr>
        <p:spPr/>
        <p:txBody>
          <a:bodyPr/>
          <a:lstStyle/>
          <a:p>
            <a:endParaRPr lang="en-US" dirty="0"/>
          </a:p>
        </p:txBody>
      </p:sp>
      <p:sp>
        <p:nvSpPr>
          <p:cNvPr id="6" name="Rectangle 5"/>
          <p:cNvSpPr>
            <a:spLocks noGrp="1"/>
          </p:cNvSpPr>
          <p:nvPr>
            <p:ph type="sldNum" sz="quarter" idx="32"/>
          </p:nvPr>
        </p:nvSpPr>
        <p:spPr/>
        <p:txBody>
          <a:bodyPr/>
          <a:lstStyle/>
          <a:p>
            <a:pPr algn="r"/>
            <a:fld id="{F99EC173-99AE-4773-AB25-02E469A13EAE}" type="slidenum">
              <a:rPr lang="en-US" sz="1200" smtClean="0">
                <a:solidFill>
                  <a:schemeClr val="tx2"/>
                </a:solidFill>
              </a:rPr>
              <a:pPr algn="r"/>
              <a:t>‹#›</a:t>
            </a:fld>
            <a:endParaRPr lang="en-US" dirty="0"/>
          </a:p>
        </p:txBody>
      </p:sp>
      <p:sp>
        <p:nvSpPr>
          <p:cNvPr id="7" name="Rectangle 6"/>
          <p:cNvSpPr>
            <a:spLocks noGrp="1"/>
          </p:cNvSpPr>
          <p:nvPr>
            <p:ph type="ftr" sz="quarter" idx="33"/>
          </p:nvPr>
        </p:nvSpPr>
        <p:spPr/>
        <p:txBody>
          <a:bodyPr/>
          <a:lstStyle/>
          <a:p>
            <a:r>
              <a:rPr lang="en-US"/>
              <a:t>(c) copyright Education Development Centter, all rights reserved, 2015</a:t>
            </a:r>
            <a:endParaRPr lang="en-US" dirty="0"/>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ctr"/>
          <a:lstStyle/>
          <a:p>
            <a:r>
              <a:rPr lang="en-US" noProof="1"/>
              <a:t>Click to edit Master title style</a:t>
            </a:r>
            <a:endParaRPr lang="en-US"/>
          </a:p>
        </p:txBody>
      </p:sp>
      <p:sp>
        <p:nvSpPr>
          <p:cNvPr id="14" name="Rectangle 6"/>
          <p:cNvSpPr>
            <a:spLocks noGrp="1"/>
          </p:cNvSpPr>
          <p:nvPr>
            <p:ph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2" name="Rectangle 7"/>
          <p:cNvSpPr>
            <a:spLocks noGrp="1"/>
          </p:cNvSpPr>
          <p:nvPr>
            <p:ph type="dt" sz="half" idx="10"/>
          </p:nvPr>
        </p:nvSpPr>
        <p:spPr/>
        <p:txBody>
          <a:bodyPr/>
          <a:lstStyle/>
          <a:p>
            <a:endParaRPr lang="en-US" dirty="0"/>
          </a:p>
        </p:txBody>
      </p:sp>
      <p:sp>
        <p:nvSpPr>
          <p:cNvPr id="27" name="Rectangle 19"/>
          <p:cNvSpPr>
            <a:spLocks noGrp="1"/>
          </p:cNvSpPr>
          <p:nvPr>
            <p:ph type="ftr" sz="quarter" idx="11"/>
          </p:nvPr>
        </p:nvSpPr>
        <p:spPr/>
        <p:txBody>
          <a:bodyPr/>
          <a:lstStyle/>
          <a:p>
            <a:r>
              <a:rPr lang="en-US"/>
              <a:t>(c) copyright Education Development Centter, all rights reserved, 2015</a:t>
            </a:r>
            <a:endParaRPr lang="en-US" dirty="0"/>
          </a:p>
        </p:txBody>
      </p:sp>
      <p:sp>
        <p:nvSpPr>
          <p:cNvPr id="24" name="Rectangle 26"/>
          <p:cNvSpPr>
            <a:spLocks noGrp="1"/>
          </p:cNvSpPr>
          <p:nvPr>
            <p:ph type="sldNum" sz="quarter" idx="12"/>
          </p:nvPr>
        </p:nvSpPr>
        <p:spPr/>
        <p:txBody>
          <a:bodyPr/>
          <a:lstStyle/>
          <a:p>
            <a:fld id="{963B0023-0CED-47F7-85AE-654F0B232C29}"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sz="1200" dirty="0">
              <a:solidFill>
                <a:schemeClr val="tx2"/>
              </a:solidFill>
            </a:endParaRPr>
          </a:p>
        </p:txBody>
      </p:sp>
      <p:sp>
        <p:nvSpPr>
          <p:cNvPr id="5" name="Footer Placeholder 4"/>
          <p:cNvSpPr>
            <a:spLocks noGrp="1"/>
          </p:cNvSpPr>
          <p:nvPr>
            <p:ph type="ftr" sz="quarter" idx="11"/>
          </p:nvPr>
        </p:nvSpPr>
        <p:spPr/>
        <p:txBody>
          <a:bodyPr/>
          <a:lstStyle/>
          <a:p>
            <a:pPr algn="ctr"/>
            <a:r>
              <a:rPr lang="en-US" sz="1200">
                <a:solidFill>
                  <a:schemeClr val="tx2"/>
                </a:solidFill>
              </a:rPr>
              <a:t>(c) copyright Education Development Centter, all rights reserved, 2015</a:t>
            </a:r>
            <a:endParaRPr lang="en-US" sz="1200" dirty="0">
              <a:solidFill>
                <a:schemeClr val="tx2"/>
              </a:solidFill>
            </a:endParaRPr>
          </a:p>
        </p:txBody>
      </p:sp>
      <p:sp>
        <p:nvSpPr>
          <p:cNvPr id="6" name="Slide Number Placeholder 5"/>
          <p:cNvSpPr>
            <a:spLocks noGrp="1"/>
          </p:cNvSpPr>
          <p:nvPr>
            <p:ph type="sldNum" sz="quarter" idx="12"/>
          </p:nvPr>
        </p:nvSpPr>
        <p:spPr/>
        <p:txBody>
          <a:bodyPr/>
          <a:lstStyle/>
          <a:p>
            <a:pPr algn="r"/>
            <a:fld id="{F99EC173-99AE-4773-AB25-02E469A13EAE}" type="slidenum">
              <a:rPr lang="en-US" sz="1200" smtClean="0">
                <a:solidFill>
                  <a:schemeClr val="tx2"/>
                </a:solidFill>
              </a:rPr>
              <a:pPr algn="r"/>
              <a:t>‹#›</a:t>
            </a:fld>
            <a:endParaRPr lang="en-US" sz="1200" dirty="0">
              <a:solidFill>
                <a:schemeClr val="tx2"/>
              </a:solidFill>
            </a:endParaRPr>
          </a:p>
        </p:txBody>
      </p:sp>
    </p:spTree>
    <p:extLst>
      <p:ext uri="{BB962C8B-B14F-4D97-AF65-F5344CB8AC3E}">
        <p14:creationId xmlns:p14="http://schemas.microsoft.com/office/powerpoint/2010/main" val="847343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(c) copyright Education Development Centter, all rights reserved, 2015</a:t>
            </a:r>
            <a:endParaRPr lang="en-US" dirty="0"/>
          </a:p>
        </p:txBody>
      </p:sp>
      <p:sp>
        <p:nvSpPr>
          <p:cNvPr id="6" name="Slide Number Placeholder 5"/>
          <p:cNvSpPr>
            <a:spLocks noGrp="1"/>
          </p:cNvSpPr>
          <p:nvPr>
            <p:ph type="sldNum" sz="quarter" idx="12"/>
          </p:nvPr>
        </p:nvSpPr>
        <p:spPr/>
        <p:txBody>
          <a:bodyPr/>
          <a:lstStyle/>
          <a:p>
            <a:fld id="{963B0023-0CED-47F7-85AE-654F0B232C29}" type="slidenum">
              <a:rPr lang="en-US" smtClean="0"/>
              <a:pPr/>
              <a:t>‹#›</a:t>
            </a:fld>
            <a:endParaRPr lang="en-US" dirty="0"/>
          </a:p>
        </p:txBody>
      </p:sp>
    </p:spTree>
    <p:extLst>
      <p:ext uri="{BB962C8B-B14F-4D97-AF65-F5344CB8AC3E}">
        <p14:creationId xmlns:p14="http://schemas.microsoft.com/office/powerpoint/2010/main" val="10811556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sz="1200" dirty="0">
              <a:solidFill>
                <a:schemeClr val="tx2"/>
              </a:solidFill>
            </a:endParaRPr>
          </a:p>
        </p:txBody>
      </p:sp>
      <p:sp>
        <p:nvSpPr>
          <p:cNvPr id="5" name="Footer Placeholder 4"/>
          <p:cNvSpPr>
            <a:spLocks noGrp="1"/>
          </p:cNvSpPr>
          <p:nvPr>
            <p:ph type="ftr" sz="quarter" idx="11"/>
          </p:nvPr>
        </p:nvSpPr>
        <p:spPr/>
        <p:txBody>
          <a:bodyPr/>
          <a:lstStyle/>
          <a:p>
            <a:pPr algn="ctr"/>
            <a:r>
              <a:rPr lang="en-US" sz="1200">
                <a:solidFill>
                  <a:schemeClr val="tx2"/>
                </a:solidFill>
              </a:rPr>
              <a:t>(c) copyright Education Development Centter, all rights reserved, 2015</a:t>
            </a:r>
            <a:endParaRPr lang="en-US" sz="1200" dirty="0">
              <a:solidFill>
                <a:schemeClr val="tx2"/>
              </a:solidFill>
            </a:endParaRPr>
          </a:p>
        </p:txBody>
      </p:sp>
      <p:sp>
        <p:nvSpPr>
          <p:cNvPr id="6" name="Slide Number Placeholder 5"/>
          <p:cNvSpPr>
            <a:spLocks noGrp="1"/>
          </p:cNvSpPr>
          <p:nvPr>
            <p:ph type="sldNum" sz="quarter" idx="12"/>
          </p:nvPr>
        </p:nvSpPr>
        <p:spPr/>
        <p:txBody>
          <a:bodyPr/>
          <a:lstStyle/>
          <a:p>
            <a:pPr algn="r"/>
            <a:fld id="{F99EC173-99AE-4773-AB25-02E469A13EAE}" type="slidenum">
              <a:rPr lang="en-US" sz="1200" smtClean="0">
                <a:solidFill>
                  <a:schemeClr val="tx2"/>
                </a:solidFill>
              </a:rPr>
              <a:pPr algn="r"/>
              <a:t>‹#›</a:t>
            </a:fld>
            <a:endParaRPr lang="en-US" sz="1200" dirty="0">
              <a:solidFill>
                <a:schemeClr val="tx2"/>
              </a:solidFill>
            </a:endParaRPr>
          </a:p>
        </p:txBody>
      </p:sp>
    </p:spTree>
    <p:extLst>
      <p:ext uri="{BB962C8B-B14F-4D97-AF65-F5344CB8AC3E}">
        <p14:creationId xmlns:p14="http://schemas.microsoft.com/office/powerpoint/2010/main" val="3031442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sz="1200" dirty="0">
              <a:solidFill>
                <a:schemeClr val="tx2"/>
              </a:solidFill>
            </a:endParaRPr>
          </a:p>
        </p:txBody>
      </p:sp>
      <p:sp>
        <p:nvSpPr>
          <p:cNvPr id="6" name="Footer Placeholder 5"/>
          <p:cNvSpPr>
            <a:spLocks noGrp="1"/>
          </p:cNvSpPr>
          <p:nvPr>
            <p:ph type="ftr" sz="quarter" idx="11"/>
          </p:nvPr>
        </p:nvSpPr>
        <p:spPr/>
        <p:txBody>
          <a:bodyPr/>
          <a:lstStyle/>
          <a:p>
            <a:pPr algn="ctr"/>
            <a:r>
              <a:rPr lang="en-US" sz="1200">
                <a:solidFill>
                  <a:schemeClr val="tx2"/>
                </a:solidFill>
              </a:rPr>
              <a:t>(c) copyright Education Development Centter, all rights reserved, 2015</a:t>
            </a:r>
            <a:endParaRPr lang="en-US" sz="1200" dirty="0">
              <a:solidFill>
                <a:schemeClr val="tx2"/>
              </a:solidFill>
            </a:endParaRPr>
          </a:p>
        </p:txBody>
      </p:sp>
      <p:sp>
        <p:nvSpPr>
          <p:cNvPr id="7" name="Slide Number Placeholder 6"/>
          <p:cNvSpPr>
            <a:spLocks noGrp="1"/>
          </p:cNvSpPr>
          <p:nvPr>
            <p:ph type="sldNum" sz="quarter" idx="12"/>
          </p:nvPr>
        </p:nvSpPr>
        <p:spPr/>
        <p:txBody>
          <a:bodyPr/>
          <a:lstStyle/>
          <a:p>
            <a:pPr algn="r"/>
            <a:fld id="{F99EC173-99AE-4773-AB25-02E469A13EAE}" type="slidenum">
              <a:rPr lang="en-US" sz="1200" smtClean="0">
                <a:solidFill>
                  <a:schemeClr val="tx2"/>
                </a:solidFill>
              </a:rPr>
              <a:pPr algn="r"/>
              <a:t>‹#›</a:t>
            </a:fld>
            <a:endParaRPr lang="en-US" sz="1200" dirty="0">
              <a:solidFill>
                <a:schemeClr val="tx2"/>
              </a:solidFill>
            </a:endParaRPr>
          </a:p>
        </p:txBody>
      </p:sp>
    </p:spTree>
    <p:extLst>
      <p:ext uri="{BB962C8B-B14F-4D97-AF65-F5344CB8AC3E}">
        <p14:creationId xmlns:p14="http://schemas.microsoft.com/office/powerpoint/2010/main" val="23373637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sz="1200" dirty="0">
              <a:solidFill>
                <a:schemeClr val="tx2"/>
              </a:solidFill>
            </a:endParaRPr>
          </a:p>
        </p:txBody>
      </p:sp>
      <p:sp>
        <p:nvSpPr>
          <p:cNvPr id="8" name="Footer Placeholder 7"/>
          <p:cNvSpPr>
            <a:spLocks noGrp="1"/>
          </p:cNvSpPr>
          <p:nvPr>
            <p:ph type="ftr" sz="quarter" idx="11"/>
          </p:nvPr>
        </p:nvSpPr>
        <p:spPr/>
        <p:txBody>
          <a:bodyPr/>
          <a:lstStyle/>
          <a:p>
            <a:pPr algn="ctr"/>
            <a:r>
              <a:rPr lang="en-US" sz="1200">
                <a:solidFill>
                  <a:schemeClr val="tx2"/>
                </a:solidFill>
              </a:rPr>
              <a:t>(c) copyright Education Development Centter, all rights reserved, 2015</a:t>
            </a:r>
            <a:endParaRPr lang="en-US" sz="1200" dirty="0">
              <a:solidFill>
                <a:schemeClr val="tx2"/>
              </a:solidFill>
            </a:endParaRPr>
          </a:p>
        </p:txBody>
      </p:sp>
      <p:sp>
        <p:nvSpPr>
          <p:cNvPr id="9" name="Slide Number Placeholder 8"/>
          <p:cNvSpPr>
            <a:spLocks noGrp="1"/>
          </p:cNvSpPr>
          <p:nvPr>
            <p:ph type="sldNum" sz="quarter" idx="12"/>
          </p:nvPr>
        </p:nvSpPr>
        <p:spPr/>
        <p:txBody>
          <a:bodyPr/>
          <a:lstStyle/>
          <a:p>
            <a:pPr algn="r"/>
            <a:fld id="{F99EC173-99AE-4773-AB25-02E469A13EAE}" type="slidenum">
              <a:rPr lang="en-US" sz="1200" smtClean="0">
                <a:solidFill>
                  <a:schemeClr val="tx2"/>
                </a:solidFill>
              </a:rPr>
              <a:pPr algn="r"/>
              <a:t>‹#›</a:t>
            </a:fld>
            <a:endParaRPr lang="en-US" sz="1200" dirty="0">
              <a:solidFill>
                <a:schemeClr val="tx2"/>
              </a:solidFill>
            </a:endParaRPr>
          </a:p>
        </p:txBody>
      </p:sp>
    </p:spTree>
    <p:extLst>
      <p:ext uri="{BB962C8B-B14F-4D97-AF65-F5344CB8AC3E}">
        <p14:creationId xmlns:p14="http://schemas.microsoft.com/office/powerpoint/2010/main" val="11723727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sz="1200" dirty="0">
              <a:solidFill>
                <a:schemeClr val="tx2"/>
              </a:solidFill>
            </a:endParaRPr>
          </a:p>
        </p:txBody>
      </p:sp>
      <p:sp>
        <p:nvSpPr>
          <p:cNvPr id="4" name="Footer Placeholder 3"/>
          <p:cNvSpPr>
            <a:spLocks noGrp="1"/>
          </p:cNvSpPr>
          <p:nvPr>
            <p:ph type="ftr" sz="quarter" idx="11"/>
          </p:nvPr>
        </p:nvSpPr>
        <p:spPr/>
        <p:txBody>
          <a:bodyPr/>
          <a:lstStyle/>
          <a:p>
            <a:pPr algn="ctr"/>
            <a:r>
              <a:rPr lang="en-US" sz="1200">
                <a:solidFill>
                  <a:schemeClr val="tx2"/>
                </a:solidFill>
              </a:rPr>
              <a:t>(c) copyright Education Development Centter, all rights reserved, 2015</a:t>
            </a:r>
            <a:endParaRPr lang="en-US" sz="1200" dirty="0">
              <a:solidFill>
                <a:schemeClr val="tx2"/>
              </a:solidFill>
            </a:endParaRPr>
          </a:p>
        </p:txBody>
      </p:sp>
      <p:sp>
        <p:nvSpPr>
          <p:cNvPr id="5" name="Slide Number Placeholder 4"/>
          <p:cNvSpPr>
            <a:spLocks noGrp="1"/>
          </p:cNvSpPr>
          <p:nvPr>
            <p:ph type="sldNum" sz="quarter" idx="12"/>
          </p:nvPr>
        </p:nvSpPr>
        <p:spPr/>
        <p:txBody>
          <a:bodyPr/>
          <a:lstStyle/>
          <a:p>
            <a:pPr algn="r"/>
            <a:fld id="{F99EC173-99AE-4773-AB25-02E469A13EAE}" type="slidenum">
              <a:rPr lang="en-US" sz="1200" smtClean="0">
                <a:solidFill>
                  <a:schemeClr val="tx2"/>
                </a:solidFill>
              </a:rPr>
              <a:pPr algn="r"/>
              <a:t>‹#›</a:t>
            </a:fld>
            <a:endParaRPr lang="en-US" sz="1200" dirty="0">
              <a:solidFill>
                <a:schemeClr val="tx2"/>
              </a:solidFill>
            </a:endParaRPr>
          </a:p>
        </p:txBody>
      </p:sp>
    </p:spTree>
    <p:extLst>
      <p:ext uri="{BB962C8B-B14F-4D97-AF65-F5344CB8AC3E}">
        <p14:creationId xmlns:p14="http://schemas.microsoft.com/office/powerpoint/2010/main" val="6919711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(c) copyright Education Development Centter, all rights reserved, 2015</a:t>
            </a:r>
          </a:p>
        </p:txBody>
      </p:sp>
      <p:sp>
        <p:nvSpPr>
          <p:cNvPr id="4" name="Slide Number Placeholder 3"/>
          <p:cNvSpPr>
            <a:spLocks noGrp="1"/>
          </p:cNvSpPr>
          <p:nvPr>
            <p:ph type="sldNum" sz="quarter" idx="12"/>
          </p:nvPr>
        </p:nvSpPr>
        <p:spPr/>
        <p:txBody>
          <a:bodyPr/>
          <a:lstStyle/>
          <a:p>
            <a:fld id="{7C6D0374-706E-4EC1-88BC-2B977C22C824}" type="slidenum">
              <a:rPr lang="en-US" smtClean="0"/>
              <a:t>‹#›</a:t>
            </a:fld>
            <a:endParaRPr lang="en-US"/>
          </a:p>
        </p:txBody>
      </p:sp>
    </p:spTree>
    <p:extLst>
      <p:ext uri="{BB962C8B-B14F-4D97-AF65-F5344CB8AC3E}">
        <p14:creationId xmlns:p14="http://schemas.microsoft.com/office/powerpoint/2010/main" val="14402514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sz="1200" dirty="0">
              <a:solidFill>
                <a:schemeClr val="tx2"/>
              </a:solidFill>
            </a:endParaRPr>
          </a:p>
        </p:txBody>
      </p:sp>
      <p:sp>
        <p:nvSpPr>
          <p:cNvPr id="6" name="Footer Placeholder 5"/>
          <p:cNvSpPr>
            <a:spLocks noGrp="1"/>
          </p:cNvSpPr>
          <p:nvPr>
            <p:ph type="ftr" sz="quarter" idx="11"/>
          </p:nvPr>
        </p:nvSpPr>
        <p:spPr/>
        <p:txBody>
          <a:bodyPr/>
          <a:lstStyle/>
          <a:p>
            <a:pPr algn="ctr"/>
            <a:r>
              <a:rPr lang="en-US" sz="1200">
                <a:solidFill>
                  <a:schemeClr val="tx2"/>
                </a:solidFill>
              </a:rPr>
              <a:t>(c) copyright Education Development Centter, all rights reserved, 2015</a:t>
            </a:r>
            <a:endParaRPr lang="en-US" sz="1200" dirty="0">
              <a:solidFill>
                <a:schemeClr val="tx2"/>
              </a:solidFill>
            </a:endParaRPr>
          </a:p>
        </p:txBody>
      </p:sp>
      <p:sp>
        <p:nvSpPr>
          <p:cNvPr id="7" name="Slide Number Placeholder 6"/>
          <p:cNvSpPr>
            <a:spLocks noGrp="1"/>
          </p:cNvSpPr>
          <p:nvPr>
            <p:ph type="sldNum" sz="quarter" idx="12"/>
          </p:nvPr>
        </p:nvSpPr>
        <p:spPr/>
        <p:txBody>
          <a:bodyPr/>
          <a:lstStyle/>
          <a:p>
            <a:pPr algn="r"/>
            <a:fld id="{F99EC173-99AE-4773-AB25-02E469A13EAE}" type="slidenum">
              <a:rPr lang="en-US" sz="1200" smtClean="0">
                <a:solidFill>
                  <a:schemeClr val="tx2"/>
                </a:solidFill>
              </a:rPr>
              <a:pPr algn="r"/>
              <a:t>‹#›</a:t>
            </a:fld>
            <a:endParaRPr lang="en-US" sz="1200" dirty="0">
              <a:solidFill>
                <a:schemeClr val="tx2"/>
              </a:solidFill>
            </a:endParaRPr>
          </a:p>
        </p:txBody>
      </p:sp>
    </p:spTree>
    <p:extLst>
      <p:ext uri="{BB962C8B-B14F-4D97-AF65-F5344CB8AC3E}">
        <p14:creationId xmlns:p14="http://schemas.microsoft.com/office/powerpoint/2010/main" val="36543733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sz="1200" dirty="0">
              <a:solidFill>
                <a:schemeClr val="tx2"/>
              </a:solidFill>
            </a:endParaRPr>
          </a:p>
        </p:txBody>
      </p:sp>
      <p:sp>
        <p:nvSpPr>
          <p:cNvPr id="6" name="Footer Placeholder 5"/>
          <p:cNvSpPr>
            <a:spLocks noGrp="1"/>
          </p:cNvSpPr>
          <p:nvPr>
            <p:ph type="ftr" sz="quarter" idx="11"/>
          </p:nvPr>
        </p:nvSpPr>
        <p:spPr/>
        <p:txBody>
          <a:bodyPr/>
          <a:lstStyle/>
          <a:p>
            <a:pPr algn="ctr"/>
            <a:r>
              <a:rPr lang="en-US" sz="1200">
                <a:solidFill>
                  <a:schemeClr val="tx2"/>
                </a:solidFill>
              </a:rPr>
              <a:t>(c) copyright Education Development Centter, all rights reserved, 2015</a:t>
            </a:r>
            <a:endParaRPr lang="en-US" sz="1200" dirty="0">
              <a:solidFill>
                <a:schemeClr val="tx2"/>
              </a:solidFill>
            </a:endParaRPr>
          </a:p>
        </p:txBody>
      </p:sp>
      <p:sp>
        <p:nvSpPr>
          <p:cNvPr id="7" name="Slide Number Placeholder 6"/>
          <p:cNvSpPr>
            <a:spLocks noGrp="1"/>
          </p:cNvSpPr>
          <p:nvPr>
            <p:ph type="sldNum" sz="quarter" idx="12"/>
          </p:nvPr>
        </p:nvSpPr>
        <p:spPr/>
        <p:txBody>
          <a:bodyPr/>
          <a:lstStyle/>
          <a:p>
            <a:pPr algn="r"/>
            <a:fld id="{F99EC173-99AE-4773-AB25-02E469A13EAE}" type="slidenum">
              <a:rPr lang="en-US" sz="1200" smtClean="0">
                <a:solidFill>
                  <a:schemeClr val="tx2"/>
                </a:solidFill>
              </a:rPr>
              <a:pPr algn="r"/>
              <a:t>‹#›</a:t>
            </a:fld>
            <a:endParaRPr lang="en-US" sz="1200" dirty="0">
              <a:solidFill>
                <a:schemeClr val="tx2"/>
              </a:solidFill>
            </a:endParaRPr>
          </a:p>
        </p:txBody>
      </p:sp>
    </p:spTree>
    <p:extLst>
      <p:ext uri="{BB962C8B-B14F-4D97-AF65-F5344CB8AC3E}">
        <p14:creationId xmlns:p14="http://schemas.microsoft.com/office/powerpoint/2010/main" val="23364562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sz="1200" dirty="0">
              <a:solidFill>
                <a:schemeClr val="tx2"/>
              </a:solidFill>
            </a:endParaRPr>
          </a:p>
        </p:txBody>
      </p:sp>
      <p:sp>
        <p:nvSpPr>
          <p:cNvPr id="5" name="Footer Placeholder 4"/>
          <p:cNvSpPr>
            <a:spLocks noGrp="1"/>
          </p:cNvSpPr>
          <p:nvPr>
            <p:ph type="ftr" sz="quarter" idx="11"/>
          </p:nvPr>
        </p:nvSpPr>
        <p:spPr/>
        <p:txBody>
          <a:bodyPr/>
          <a:lstStyle/>
          <a:p>
            <a:pPr algn="ctr"/>
            <a:r>
              <a:rPr lang="en-US" sz="1200">
                <a:solidFill>
                  <a:schemeClr val="tx2"/>
                </a:solidFill>
              </a:rPr>
              <a:t>(c) copyright Education Development Centter, all rights reserved, 2015</a:t>
            </a:r>
            <a:endParaRPr lang="en-US" sz="1200" dirty="0">
              <a:solidFill>
                <a:schemeClr val="tx2"/>
              </a:solidFill>
            </a:endParaRPr>
          </a:p>
        </p:txBody>
      </p:sp>
      <p:sp>
        <p:nvSpPr>
          <p:cNvPr id="6" name="Slide Number Placeholder 5"/>
          <p:cNvSpPr>
            <a:spLocks noGrp="1"/>
          </p:cNvSpPr>
          <p:nvPr>
            <p:ph type="sldNum" sz="quarter" idx="12"/>
          </p:nvPr>
        </p:nvSpPr>
        <p:spPr/>
        <p:txBody>
          <a:bodyPr/>
          <a:lstStyle/>
          <a:p>
            <a:pPr algn="r"/>
            <a:fld id="{F99EC173-99AE-4773-AB25-02E469A13EAE}" type="slidenum">
              <a:rPr lang="en-US" sz="1200" smtClean="0">
                <a:solidFill>
                  <a:schemeClr val="tx2"/>
                </a:solidFill>
              </a:rPr>
              <a:pPr algn="r"/>
              <a:t>‹#›</a:t>
            </a:fld>
            <a:endParaRPr lang="en-US" sz="1200" dirty="0">
              <a:solidFill>
                <a:schemeClr val="tx2"/>
              </a:solidFill>
            </a:endParaRPr>
          </a:p>
        </p:txBody>
      </p:sp>
    </p:spTree>
    <p:extLst>
      <p:ext uri="{BB962C8B-B14F-4D97-AF65-F5344CB8AC3E}">
        <p14:creationId xmlns:p14="http://schemas.microsoft.com/office/powerpoint/2010/main" val="33211671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sz="1200" dirty="0">
              <a:solidFill>
                <a:schemeClr val="tx2"/>
              </a:solidFill>
            </a:endParaRPr>
          </a:p>
        </p:txBody>
      </p:sp>
      <p:sp>
        <p:nvSpPr>
          <p:cNvPr id="5" name="Footer Placeholder 4"/>
          <p:cNvSpPr>
            <a:spLocks noGrp="1"/>
          </p:cNvSpPr>
          <p:nvPr>
            <p:ph type="ftr" sz="quarter" idx="11"/>
          </p:nvPr>
        </p:nvSpPr>
        <p:spPr/>
        <p:txBody>
          <a:bodyPr/>
          <a:lstStyle/>
          <a:p>
            <a:pPr algn="ctr"/>
            <a:r>
              <a:rPr lang="en-US" sz="1200">
                <a:solidFill>
                  <a:schemeClr val="tx2"/>
                </a:solidFill>
              </a:rPr>
              <a:t>(c) copyright Education Development Centter, all rights reserved, 2015</a:t>
            </a:r>
            <a:endParaRPr lang="en-US" sz="1200" dirty="0">
              <a:solidFill>
                <a:schemeClr val="tx2"/>
              </a:solidFill>
            </a:endParaRPr>
          </a:p>
        </p:txBody>
      </p:sp>
      <p:sp>
        <p:nvSpPr>
          <p:cNvPr id="6" name="Slide Number Placeholder 5"/>
          <p:cNvSpPr>
            <a:spLocks noGrp="1"/>
          </p:cNvSpPr>
          <p:nvPr>
            <p:ph type="sldNum" sz="quarter" idx="12"/>
          </p:nvPr>
        </p:nvSpPr>
        <p:spPr/>
        <p:txBody>
          <a:bodyPr/>
          <a:lstStyle/>
          <a:p>
            <a:pPr algn="r"/>
            <a:fld id="{F99EC173-99AE-4773-AB25-02E469A13EAE}" type="slidenum">
              <a:rPr lang="en-US" sz="1200" smtClean="0">
                <a:solidFill>
                  <a:schemeClr val="tx2"/>
                </a:solidFill>
              </a:rPr>
              <a:pPr algn="r"/>
              <a:t>‹#›</a:t>
            </a:fld>
            <a:endParaRPr lang="en-US" sz="1200" dirty="0">
              <a:solidFill>
                <a:schemeClr val="tx2"/>
              </a:solidFill>
            </a:endParaRPr>
          </a:p>
        </p:txBody>
      </p:sp>
    </p:spTree>
    <p:extLst>
      <p:ext uri="{BB962C8B-B14F-4D97-AF65-F5344CB8AC3E}">
        <p14:creationId xmlns:p14="http://schemas.microsoft.com/office/powerpoint/2010/main" val="23639035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Album Cover">
    <p:spTree>
      <p:nvGrpSpPr>
        <p:cNvPr id="1" name=""/>
        <p:cNvGrpSpPr/>
        <p:nvPr/>
      </p:nvGrpSpPr>
      <p:grpSpPr>
        <a:xfrm>
          <a:off x="0" y="0"/>
          <a:ext cx="0" cy="0"/>
          <a:chOff x="0" y="0"/>
          <a:chExt cx="0" cy="0"/>
        </a:xfrm>
      </p:grpSpPr>
      <p:sp>
        <p:nvSpPr>
          <p:cNvPr id="24" name="Rectangle 7"/>
          <p:cNvSpPr>
            <a:spLocks noGrp="1"/>
          </p:cNvSpPr>
          <p:nvPr>
            <p:ph type="title" hasCustomPrompt="1"/>
          </p:nvPr>
        </p:nvSpPr>
        <p:spPr>
          <a:xfrm>
            <a:off x="228601" y="3962400"/>
            <a:ext cx="8298485" cy="1066800"/>
          </a:xfrm>
        </p:spPr>
        <p:txBody>
          <a:bodyPr bIns="0"/>
          <a:lstStyle>
            <a:lvl1pPr algn="r">
              <a:defRPr lang="en-US" dirty="0"/>
            </a:lvl1pPr>
            <a:extLst/>
          </a:lstStyle>
          <a:p>
            <a:r>
              <a:rPr lang="en-US" dirty="0"/>
              <a:t>Click to add photo album title</a:t>
            </a:r>
          </a:p>
        </p:txBody>
      </p:sp>
      <p:sp>
        <p:nvSpPr>
          <p:cNvPr id="9" name="Rectangle 7"/>
          <p:cNvSpPr>
            <a:spLocks noGrp="1"/>
          </p:cNvSpPr>
          <p:nvPr>
            <p:ph type="body" sz="quarter" idx="10" hasCustomPrompt="1"/>
          </p:nvPr>
        </p:nvSpPr>
        <p:spPr>
          <a:xfrm>
            <a:off x="2133600" y="5133975"/>
            <a:ext cx="6386946" cy="1219200"/>
          </a:xfrm>
        </p:spPr>
        <p:txBody>
          <a:bodyPr vert="horz" tIns="0" anchor="t" anchorCtr="0">
            <a:noAutofit/>
          </a:bodyPr>
          <a:lstStyle>
            <a:lvl1pPr marL="0" marR="0" indent="0" algn="r" rtl="0" latinLnBrk="0">
              <a:spcBef>
                <a:spcPct val="20000"/>
              </a:spcBef>
              <a:buFontTx/>
              <a:buNone/>
              <a:defRPr sz="1800" i="0" baseline="0">
                <a:solidFill>
                  <a:schemeClr val="tx1"/>
                </a:solidFill>
                <a:latin typeface="+mn-lt"/>
                <a:ea typeface="+mn-ea"/>
                <a:cs typeface="+mn-cs"/>
              </a:defRPr>
            </a:lvl1pPr>
            <a:extLst/>
          </a:lstStyle>
          <a:p>
            <a:pPr lvl="0"/>
            <a:r>
              <a:rPr lang="en-US" dirty="0"/>
              <a:t>Click to add date and other details</a:t>
            </a:r>
          </a:p>
        </p:txBody>
      </p:sp>
      <p:sp>
        <p:nvSpPr>
          <p:cNvPr id="27" name="Rectangle 6"/>
          <p:cNvSpPr>
            <a:spLocks noGrp="1"/>
          </p:cNvSpPr>
          <p:nvPr>
            <p:ph type="pic" sz="quarter" idx="11"/>
          </p:nvPr>
        </p:nvSpPr>
        <p:spPr>
          <a:xfrm>
            <a:off x="6096000" y="1600200"/>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p>
            <a:pPr algn="ctr">
              <a:buFontTx/>
              <a:buNone/>
            </a:pPr>
            <a:r>
              <a:rPr lang="en-US" sz="2000"/>
              <a:t>Click icon to add picture</a:t>
            </a:r>
            <a:endParaRPr lang="en-US" sz="2000" dirty="0"/>
          </a:p>
        </p:txBody>
      </p:sp>
      <p:sp>
        <p:nvSpPr>
          <p:cNvPr id="6" name="Rectangle 5"/>
          <p:cNvSpPr/>
          <p:nvPr userDrawn="1"/>
        </p:nvSpPr>
        <p:spPr>
          <a:xfrm>
            <a:off x="176844" y="186904"/>
            <a:ext cx="8763000" cy="6213896"/>
          </a:xfrm>
          <a:prstGeom prst="rect">
            <a:avLst/>
          </a:prstGeom>
          <a:noFill/>
          <a:ln w="9525" cap="rnd" cmpd="sng" algn="ctr">
            <a:solidFill>
              <a:schemeClr val="bg1">
                <a:tint val="85000"/>
              </a:schemeClr>
            </a:solidFill>
            <a:prstDash val="dash"/>
          </a:ln>
          <a:effectLst>
            <a:outerShdw blurRad="25400" dist="12700" dir="5400000" algn="tl" rotWithShape="0">
              <a:schemeClr val="bg1">
                <a:alpha val="60000"/>
              </a:scheme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a:spLocks noGrp="1"/>
          </p:cNvSpPr>
          <p:nvPr>
            <p:ph type="dt" sz="half" idx="12"/>
          </p:nvPr>
        </p:nvSpPr>
        <p:spPr/>
        <p:txBody>
          <a:bodyPr/>
          <a:lstStyle/>
          <a:p>
            <a:endParaRPr lang="en-US" dirty="0"/>
          </a:p>
        </p:txBody>
      </p:sp>
      <p:sp>
        <p:nvSpPr>
          <p:cNvPr id="12" name="Rectangle 11"/>
          <p:cNvSpPr>
            <a:spLocks noGrp="1"/>
          </p:cNvSpPr>
          <p:nvPr>
            <p:ph type="sldNum" sz="quarter" idx="13"/>
          </p:nvPr>
        </p:nvSpPr>
        <p:spPr/>
        <p:txBody>
          <a:bodyPr/>
          <a:lstStyle/>
          <a:p>
            <a:pPr algn="r"/>
            <a:fld id="{F99EC173-99AE-4773-AB25-02E469A13EAE}" type="slidenum">
              <a:rPr lang="en-US" sz="1200" smtClean="0">
                <a:solidFill>
                  <a:schemeClr val="tx2"/>
                </a:solidFill>
              </a:rPr>
              <a:pPr algn="r"/>
              <a:t>‹#›</a:t>
            </a:fld>
            <a:endParaRPr lang="en-US" dirty="0"/>
          </a:p>
        </p:txBody>
      </p:sp>
      <p:sp>
        <p:nvSpPr>
          <p:cNvPr id="13" name="Rectangle 12"/>
          <p:cNvSpPr>
            <a:spLocks noGrp="1"/>
          </p:cNvSpPr>
          <p:nvPr>
            <p:ph type="ftr" sz="quarter" idx="14"/>
          </p:nvPr>
        </p:nvSpPr>
        <p:spPr/>
        <p:txBody>
          <a:bodyPr/>
          <a:lstStyle/>
          <a:p>
            <a:r>
              <a:rPr lang="en-US"/>
              <a:t>(c) copyright Education Development Centter, all rights reserved, 2015</a:t>
            </a:r>
            <a:endParaRPr lang="en-US" dirty="0"/>
          </a:p>
        </p:txBody>
      </p:sp>
    </p:spTree>
    <p:extLst>
      <p:ext uri="{BB962C8B-B14F-4D97-AF65-F5344CB8AC3E}">
        <p14:creationId xmlns:p14="http://schemas.microsoft.com/office/powerpoint/2010/main" val="334816044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Landscape (Fullscreen)">
    <p:spTree>
      <p:nvGrpSpPr>
        <p:cNvPr id="1" name=""/>
        <p:cNvGrpSpPr/>
        <p:nvPr/>
      </p:nvGrpSpPr>
      <p:grpSpPr>
        <a:xfrm>
          <a:off x="0" y="0"/>
          <a:ext cx="0" cy="0"/>
          <a:chOff x="0" y="0"/>
          <a:chExt cx="0" cy="0"/>
        </a:xfrm>
      </p:grpSpPr>
      <p:sp>
        <p:nvSpPr>
          <p:cNvPr id="15" name="Rectangle 6"/>
          <p:cNvSpPr>
            <a:spLocks noGrp="1" noChangeAspect="1"/>
          </p:cNvSpPr>
          <p:nvPr>
            <p:ph type="pic" sz="quarter" idx="10" hasCustomPrompt="1"/>
          </p:nvPr>
        </p:nvSpPr>
        <p:spPr>
          <a:xfrm>
            <a:off x="0" y="0"/>
            <a:ext cx="9144000" cy="6858000"/>
          </a:xfrm>
          <a:noFill/>
          <a:ln w="25400" cap="rnd" cmpd="sng" algn="ctr">
            <a:noFill/>
            <a:prstDash val="solid"/>
          </a:ln>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marL="0" marR="0" indent="0" algn="ctr">
              <a:buFontTx/>
              <a:buNone/>
            </a:pPr>
            <a:r>
              <a:rPr lang="en-US" i="0" dirty="0"/>
              <a:t>Click icon</a:t>
            </a:r>
            <a:r>
              <a:rPr lang="en-US" i="0" baseline="0" dirty="0"/>
              <a:t> to add </a:t>
            </a:r>
            <a:r>
              <a:rPr lang="en-US" i="0" dirty="0"/>
              <a:t>full page picture</a:t>
            </a:r>
            <a:endParaRPr lang="en-US" i="0" baseline="0" dirty="0"/>
          </a:p>
          <a:p>
            <a:pPr marL="0" marR="0" indent="0" algn="ctr">
              <a:buFontTx/>
              <a:buNone/>
            </a:pPr>
            <a:endParaRPr lang="en-US" i="0" dirty="0"/>
          </a:p>
          <a:p>
            <a:pPr algn="ctr">
              <a:buFontTx/>
              <a:buNone/>
            </a:pPr>
            <a:endParaRPr lang="en-US" i="0" dirty="0"/>
          </a:p>
          <a:p>
            <a:pPr algn="ctr">
              <a:buFontTx/>
              <a:buNone/>
            </a:pPr>
            <a:endParaRPr lang="en-US" i="0" dirty="0"/>
          </a:p>
        </p:txBody>
      </p:sp>
    </p:spTree>
    <p:extLst>
      <p:ext uri="{BB962C8B-B14F-4D97-AF65-F5344CB8AC3E}">
        <p14:creationId xmlns:p14="http://schemas.microsoft.com/office/powerpoint/2010/main" val="72897491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6" name="Rectangle 6"/>
          <p:cNvSpPr>
            <a:spLocks noGrp="1"/>
          </p:cNvSpPr>
          <p:nvPr>
            <p:ph type="title"/>
          </p:nvPr>
        </p:nvSpPr>
        <p:spPr>
          <a:xfrm>
            <a:off x="457200" y="274638"/>
            <a:ext cx="8229600" cy="1249362"/>
          </a:xfrm>
          <a:prstGeom prst="rect">
            <a:avLst/>
          </a:prstGeom>
        </p:spPr>
        <p:txBody>
          <a:bodyPr anchor="ctr">
            <a:normAutofit/>
          </a:bodyPr>
          <a:lstStyle/>
          <a:p>
            <a:r>
              <a:rPr lang="en-US" noProof="1"/>
              <a:t>Click to edit Master title style</a:t>
            </a:r>
            <a:endParaRPr lang="en-US" dirty="0"/>
          </a:p>
        </p:txBody>
      </p:sp>
      <p:sp>
        <p:nvSpPr>
          <p:cNvPr id="13" name="Rectangle 5"/>
          <p:cNvSpPr>
            <a:spLocks noGrp="1"/>
          </p:cNvSpPr>
          <p:nvPr>
            <p:ph type="body" idx="1"/>
          </p:nvPr>
        </p:nvSpPr>
        <p:spPr>
          <a:xfrm>
            <a:off x="457200" y="1600200"/>
            <a:ext cx="8229600" cy="4525963"/>
          </a:xfrm>
          <a:prstGeom prst="rect">
            <a:avLst/>
          </a:prstGeom>
        </p:spPr>
        <p:txBody>
          <a:bodyPr>
            <a:normAutofit/>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dirty="0"/>
          </a:p>
        </p:txBody>
      </p:sp>
      <p:sp>
        <p:nvSpPr>
          <p:cNvPr id="29" name="Rectangle 3"/>
          <p:cNvSpPr>
            <a:spLocks noGrp="1"/>
          </p:cNvSpPr>
          <p:nvPr>
            <p:ph type="dt" sz="half" idx="2"/>
          </p:nvPr>
        </p:nvSpPr>
        <p:spPr>
          <a:xfrm>
            <a:off x="66675" y="6559360"/>
            <a:ext cx="2438400" cy="244475"/>
          </a:xfrm>
          <a:prstGeom prst="rect">
            <a:avLst/>
          </a:prstGeom>
        </p:spPr>
        <p:txBody>
          <a:bodyPr anchor="b"/>
          <a:lstStyle>
            <a:lvl1pPr>
              <a:defRPr sz="1200">
                <a:solidFill>
                  <a:schemeClr val="tx2"/>
                </a:solidFill>
              </a:defRPr>
            </a:lvl1pPr>
            <a:extLst/>
          </a:lstStyle>
          <a:p>
            <a:endParaRPr lang="en-US" sz="1200" dirty="0">
              <a:solidFill>
                <a:schemeClr val="tx2"/>
              </a:solidFill>
            </a:endParaRPr>
          </a:p>
        </p:txBody>
      </p:sp>
      <p:sp>
        <p:nvSpPr>
          <p:cNvPr id="20" name="Rectangle 25"/>
          <p:cNvSpPr>
            <a:spLocks noGrp="1"/>
          </p:cNvSpPr>
          <p:nvPr>
            <p:ph type="ftr" sz="quarter" idx="3"/>
          </p:nvPr>
        </p:nvSpPr>
        <p:spPr>
          <a:xfrm>
            <a:off x="2995653" y="6558153"/>
            <a:ext cx="4648200" cy="246888"/>
          </a:xfrm>
          <a:prstGeom prst="rect">
            <a:avLst/>
          </a:prstGeom>
        </p:spPr>
        <p:txBody>
          <a:bodyPr anchor="b"/>
          <a:lstStyle>
            <a:lvl1pPr algn="ctr">
              <a:defRPr sz="1200">
                <a:solidFill>
                  <a:schemeClr val="tx2"/>
                </a:solidFill>
              </a:defRPr>
            </a:lvl1pPr>
            <a:extLst/>
          </a:lstStyle>
          <a:p>
            <a:pPr algn="ctr"/>
            <a:r>
              <a:rPr lang="en-US" sz="1200">
                <a:solidFill>
                  <a:schemeClr val="tx2"/>
                </a:solidFill>
              </a:rPr>
              <a:t>(c) copyright Education Development Centter, all rights reserved, 2015</a:t>
            </a:r>
            <a:endParaRPr lang="en-US" sz="1200" dirty="0">
              <a:solidFill>
                <a:schemeClr val="tx2"/>
              </a:solidFill>
            </a:endParaRPr>
          </a:p>
        </p:txBody>
      </p:sp>
      <p:sp>
        <p:nvSpPr>
          <p:cNvPr id="23" name="Rectangle 16"/>
          <p:cNvSpPr>
            <a:spLocks noGrp="1"/>
          </p:cNvSpPr>
          <p:nvPr>
            <p:ph type="sldNum" sz="quarter" idx="4"/>
          </p:nvPr>
        </p:nvSpPr>
        <p:spPr>
          <a:xfrm>
            <a:off x="8172450" y="6559360"/>
            <a:ext cx="914400" cy="244475"/>
          </a:xfrm>
          <a:prstGeom prst="rect">
            <a:avLst/>
          </a:prstGeom>
        </p:spPr>
        <p:txBody>
          <a:bodyPr/>
          <a:lstStyle>
            <a:lvl1pPr algn="r">
              <a:defRPr sz="1200">
                <a:solidFill>
                  <a:schemeClr val="tx2"/>
                </a:solidFill>
              </a:defRPr>
            </a:lvl1pPr>
            <a:extLst/>
          </a:lstStyle>
          <a:p>
            <a:pPr algn="r"/>
            <a:fld id="{F99EC173-99AE-4773-AB25-02E469A13EAE}" type="slidenum">
              <a:rPr lang="en-US" sz="1200" smtClean="0">
                <a:solidFill>
                  <a:schemeClr val="tx2"/>
                </a:solidFill>
              </a:rPr>
              <a:pPr algn="r"/>
              <a:t>‹#›</a:t>
            </a:fld>
            <a:endParaRPr lang="en-US" sz="1200" dirty="0">
              <a:solidFill>
                <a:schemeClr val="tx2"/>
              </a:solidFill>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p:fade/>
  </p:transition>
  <p:hf sldNum="0" hdr="0" dt="0"/>
  <p:txStyles>
    <p:titleStyle>
      <a:lvl1pPr algn="l" rtl="0" eaLnBrk="1" latinLnBrk="0" hangingPunct="1">
        <a:spcBef>
          <a:spcPct val="0"/>
        </a:spcBef>
        <a:buNone/>
        <a:defRPr sz="3200" cap="all" baseline="0">
          <a:solidFill>
            <a:schemeClr val="tx2"/>
          </a:solidFill>
          <a:effectLst>
            <a:outerShdw blurRad="51000" dist="37000" dir="54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400">
          <a:solidFill>
            <a:schemeClr val="tx1"/>
          </a:solidFill>
          <a:latin typeface="+mn-lt"/>
          <a:ea typeface="+mn-ea"/>
          <a:cs typeface="+mn-cs"/>
        </a:defRPr>
      </a:lvl1pPr>
      <a:lvl2pPr marL="742950" indent="-285750" algn="l" rtl="0" eaLnBrk="1" latinLnBrk="0" hangingPunct="1">
        <a:spcBef>
          <a:spcPct val="20000"/>
        </a:spcBef>
        <a:buChar char="–"/>
        <a:defRPr sz="24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1800">
          <a:solidFill>
            <a:schemeClr val="tx1"/>
          </a:solidFill>
          <a:latin typeface="+mn-lt"/>
          <a:ea typeface="+mn-ea"/>
          <a:cs typeface="+mn-cs"/>
        </a:defRPr>
      </a:lvl4pPr>
      <a:lvl5pPr marL="2057400" indent="-228600" algn="l" rtl="0" eaLnBrk="1" latinLnBrk="0" hangingPunct="1">
        <a:spcBef>
          <a:spcPct val="20000"/>
        </a:spcBef>
        <a:buChar char="»"/>
        <a:defRPr sz="16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sz="1200" dirty="0">
              <a:solidFill>
                <a:schemeClr val="tx2"/>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ctr"/>
            <a:r>
              <a:rPr lang="en-US" sz="1200">
                <a:solidFill>
                  <a:schemeClr val="tx2"/>
                </a:solidFill>
              </a:rPr>
              <a:t>(c) copyright Education Development Centter, all rights reserved, 2015</a:t>
            </a:r>
            <a:endParaRPr lang="en-US" sz="1200" dirty="0">
              <a:solidFill>
                <a:schemeClr val="tx2"/>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a:fld id="{F99EC173-99AE-4773-AB25-02E469A13EAE}" type="slidenum">
              <a:rPr lang="en-US" sz="1200" smtClean="0">
                <a:solidFill>
                  <a:schemeClr val="tx2"/>
                </a:solidFill>
              </a:rPr>
              <a:pPr algn="r"/>
              <a:t>‹#›</a:t>
            </a:fld>
            <a:endParaRPr lang="en-US" sz="1200" dirty="0">
              <a:solidFill>
                <a:schemeClr val="tx2"/>
              </a:solidFill>
            </a:endParaRPr>
          </a:p>
        </p:txBody>
      </p:sp>
    </p:spTree>
    <p:extLst>
      <p:ext uri="{BB962C8B-B14F-4D97-AF65-F5344CB8AC3E}">
        <p14:creationId xmlns:p14="http://schemas.microsoft.com/office/powerpoint/2010/main" val="166628610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6" r:id="rId13"/>
  </p:sldLayoutIdLst>
  <p:transition>
    <p:fade/>
  </p:transition>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hyperlink" Target="http://www.digitalequity.u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image" Target="../media/image3.emf"/><Relationship Id="rId5" Type="http://schemas.openxmlformats.org/officeDocument/2006/relationships/hyperlink" Target="http://www.digitalequity.us/" TargetMode="External"/><Relationship Id="rId4" Type="http://schemas.openxmlformats.org/officeDocument/2006/relationships/hyperlink" Target="https://www.pewresearch.org/fact-tank/2019/05/07/digital-divide-persists-even-as-lower-income-americans-make-gains-in-tech-adoption/"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kajeet.net/hubfs/Closing_the_Homework_Gap.pdf" TargetMode="External"/><Relationship Id="rId2" Type="http://schemas.openxmlformats.org/officeDocument/2006/relationships/hyperlink" Target="https://thejournal.com/articles/2019/01/10/homework-gap-persists-despite-broadband-gains.aspx" TargetMode="External"/><Relationship Id="rId1" Type="http://schemas.openxmlformats.org/officeDocument/2006/relationships/slideLayout" Target="../slideLayouts/slideLayout24.xml"/><Relationship Id="rId5" Type="http://schemas.openxmlformats.org/officeDocument/2006/relationships/image" Target="../media/image3.emf"/><Relationship Id="rId4" Type="http://schemas.openxmlformats.org/officeDocument/2006/relationships/hyperlink" Target="http://www.digitalequity.u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youtu.be/yqkAlwGsxwE" TargetMode="External"/><Relationship Id="rId2" Type="http://schemas.openxmlformats.org/officeDocument/2006/relationships/hyperlink" Target="https://thejournal.com/articles/2019/01/10/homework-gap-persists-despite-broadband-gains.aspx" TargetMode="External"/><Relationship Id="rId1" Type="http://schemas.openxmlformats.org/officeDocument/2006/relationships/slideLayout" Target="../slideLayouts/slideLayout24.xml"/><Relationship Id="rId5" Type="http://schemas.openxmlformats.org/officeDocument/2006/relationships/image" Target="../media/image3.emf"/><Relationship Id="rId4" Type="http://schemas.openxmlformats.org/officeDocument/2006/relationships/hyperlink" Target="http://www.digitalequity.u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digitalequity.us/" TargetMode="External"/><Relationship Id="rId2" Type="http://schemas.openxmlformats.org/officeDocument/2006/relationships/hyperlink" Target="https://edpolicy.stanford.edu/sites/default/files/scope-pub-using-technology-report.pdf" TargetMode="External"/><Relationship Id="rId1" Type="http://schemas.openxmlformats.org/officeDocument/2006/relationships/slideLayout" Target="../slideLayouts/slideLayout24.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hyperlink" Target="http://www.digitalequity.us/" TargetMode="External"/><Relationship Id="rId2" Type="http://schemas.openxmlformats.org/officeDocument/2006/relationships/hyperlink" Target="http://www.digitalequity.us/cra-maps.html" TargetMode="External"/><Relationship Id="rId1" Type="http://schemas.openxmlformats.org/officeDocument/2006/relationships/slideLayout" Target="../slideLayouts/slideLayout24.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hyperlink" Target="http://www.digitalequity.us/" TargetMode="External"/><Relationship Id="rId2" Type="http://schemas.openxmlformats.org/officeDocument/2006/relationships/hyperlink" Target="https://www.dallasfed.org/assets/documents/cd/pubs/digitaldivide.pdf" TargetMode="External"/><Relationship Id="rId1" Type="http://schemas.openxmlformats.org/officeDocument/2006/relationships/slideLayout" Target="../slideLayouts/slideLayout24.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hyperlink" Target="https://www.ebsco.com/products/learningexpress" TargetMode="External"/><Relationship Id="rId2" Type="http://schemas.openxmlformats.org/officeDocument/2006/relationships/hyperlink" Target="https://oma.skillscommons.org/" TargetMode="External"/><Relationship Id="rId1" Type="http://schemas.openxmlformats.org/officeDocument/2006/relationships/slideLayout" Target="../slideLayouts/slideLayout24.xml"/><Relationship Id="rId6" Type="http://schemas.openxmlformats.org/officeDocument/2006/relationships/image" Target="../media/image3.emf"/><Relationship Id="rId5" Type="http://schemas.openxmlformats.org/officeDocument/2006/relationships/hyperlink" Target="http://www.digitalequity.us/" TargetMode="External"/><Relationship Id="rId4" Type="http://schemas.openxmlformats.org/officeDocument/2006/relationships/hyperlink" Target="https://financialliteracy.rosendigital.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digitalequity.us/cra-maps.html" TargetMode="External"/><Relationship Id="rId2" Type="http://schemas.openxmlformats.org/officeDocument/2006/relationships/hyperlink" Target="../../NCDE%20Services/NCDE%20Menu%20of%20Services%20for%20Banking%20&amp;%20Educational%20Leaders.docx" TargetMode="External"/><Relationship Id="rId1" Type="http://schemas.openxmlformats.org/officeDocument/2006/relationships/slideLayout" Target="../slideLayouts/slideLayout24.xml"/><Relationship Id="rId5" Type="http://schemas.openxmlformats.org/officeDocument/2006/relationships/image" Target="../media/image3.emf"/><Relationship Id="rId4" Type="http://schemas.openxmlformats.org/officeDocument/2006/relationships/hyperlink" Target="http://www.digitalequity.u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hyperlink" Target="http://www.digitalequity.us/" TargetMode="Externa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hyperlink" Target="http://www.digitalequity.us/" TargetMode="Externa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hyperlink" Target="https://www.digitalequity.us/1.html" TargetMode="External"/><Relationship Id="rId2" Type="http://schemas.openxmlformats.org/officeDocument/2006/relationships/image" Target="../media/image2.jpeg"/><Relationship Id="rId1" Type="http://schemas.openxmlformats.org/officeDocument/2006/relationships/slideLayout" Target="../slideLayouts/slideLayout24.xml"/><Relationship Id="rId6" Type="http://schemas.openxmlformats.org/officeDocument/2006/relationships/image" Target="../media/image3.emf"/><Relationship Id="rId5" Type="http://schemas.openxmlformats.org/officeDocument/2006/relationships/hyperlink" Target="http://www.digitalequity.us/" TargetMode="Externa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hyperlink" Target="mailto:rmclaughlin@digitalequity.us" TargetMode="External"/><Relationship Id="rId2" Type="http://schemas.openxmlformats.org/officeDocument/2006/relationships/notesSlide" Target="../notesSlides/notesSlide3.xml"/><Relationship Id="rId1" Type="http://schemas.openxmlformats.org/officeDocument/2006/relationships/slideLayout" Target="../slideLayouts/slideLayout35.xml"/><Relationship Id="rId5" Type="http://schemas.openxmlformats.org/officeDocument/2006/relationships/image" Target="../media/image3.emf"/><Relationship Id="rId4" Type="http://schemas.openxmlformats.org/officeDocument/2006/relationships/hyperlink" Target="http://www.digitalequity.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a:spLocks noGrp="1"/>
          </p:cNvSpPr>
          <p:nvPr>
            <p:ph type="body" sz="quarter" idx="10"/>
          </p:nvPr>
        </p:nvSpPr>
        <p:spPr>
          <a:xfrm>
            <a:off x="-304800" y="228600"/>
            <a:ext cx="8915400" cy="1219200"/>
          </a:xfrm>
        </p:spPr>
        <p:txBody>
          <a:bodyPr/>
          <a:lstStyle/>
          <a:p>
            <a:r>
              <a:rPr lang="en-US" b="1" u="sng" dirty="0"/>
              <a:t>National Summit on Digital Equity &amp; Economic Inclusion:</a:t>
            </a:r>
          </a:p>
          <a:p>
            <a:endParaRPr lang="en-US" b="1" dirty="0"/>
          </a:p>
          <a:p>
            <a:r>
              <a:rPr lang="en-US" b="1" i="1" u="sng" dirty="0"/>
              <a:t>From Compliance to Impact</a:t>
            </a:r>
          </a:p>
          <a:p>
            <a:endParaRPr lang="en-US" sz="2000" b="1" dirty="0"/>
          </a:p>
          <a:p>
            <a:r>
              <a:rPr lang="en-US" b="1" dirty="0"/>
              <a:t>May 14-15, 2019</a:t>
            </a:r>
          </a:p>
          <a:p>
            <a:r>
              <a:rPr lang="en-US" b="1" dirty="0"/>
              <a:t>NEA</a:t>
            </a:r>
          </a:p>
          <a:p>
            <a:r>
              <a:rPr lang="en-US" b="1" dirty="0"/>
              <a:t>Washington, DC</a:t>
            </a:r>
          </a:p>
        </p:txBody>
      </p:sp>
      <p:pic>
        <p:nvPicPr>
          <p:cNvPr id="1026" name="Picture 2" descr="C:\Documents and Settings\robert.mclaughlin\Desktop\doc banner\banner elements\HTML\images\Digital_Opportunity_Banner_Ki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3552" y="4253676"/>
            <a:ext cx="3600448" cy="2604324"/>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3" descr="NCDE_logo.eps">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29" y="-7907"/>
            <a:ext cx="825302" cy="1074707"/>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5E931AAC-9EE2-5D43-AB88-02E6A5C529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4212" y="2438400"/>
            <a:ext cx="2438400" cy="2438400"/>
          </a:xfrm>
          <a:prstGeom prst="rect">
            <a:avLst/>
          </a:prstGeo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4B7BF-9E2F-9E4D-B4DC-C6B9737274EA}"/>
              </a:ext>
            </a:extLst>
          </p:cNvPr>
          <p:cNvSpPr>
            <a:spLocks noGrp="1"/>
          </p:cNvSpPr>
          <p:nvPr>
            <p:ph type="title"/>
          </p:nvPr>
        </p:nvSpPr>
        <p:spPr>
          <a:xfrm>
            <a:off x="914400" y="304800"/>
            <a:ext cx="4953000" cy="1676400"/>
          </a:xfrm>
        </p:spPr>
        <p:txBody>
          <a:bodyPr>
            <a:normAutofit/>
          </a:bodyPr>
          <a:lstStyle/>
          <a:p>
            <a:pPr algn="ctr"/>
            <a:r>
              <a:rPr lang="en-US" b="1" dirty="0"/>
              <a:t>Digital Divide Challenges to Economic &amp; Educational Opportunity</a:t>
            </a:r>
          </a:p>
        </p:txBody>
      </p:sp>
      <p:pic>
        <p:nvPicPr>
          <p:cNvPr id="8" name="Picture Placeholder 7">
            <a:extLst>
              <a:ext uri="{FF2B5EF4-FFF2-40B4-BE49-F238E27FC236}">
                <a16:creationId xmlns:a16="http://schemas.microsoft.com/office/drawing/2014/main" id="{CD019BF5-CD49-4E4E-85F1-0FDFDDA17D15}"/>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7382" b="7382"/>
          <a:stretch>
            <a:fillRect/>
          </a:stretch>
        </p:blipFill>
        <p:spPr>
          <a:xfrm>
            <a:off x="6781800" y="1104899"/>
            <a:ext cx="2057400" cy="3011387"/>
          </a:xfrm>
        </p:spPr>
      </p:pic>
      <p:sp>
        <p:nvSpPr>
          <p:cNvPr id="6" name="Text Placeholder 5">
            <a:extLst>
              <a:ext uri="{FF2B5EF4-FFF2-40B4-BE49-F238E27FC236}">
                <a16:creationId xmlns:a16="http://schemas.microsoft.com/office/drawing/2014/main" id="{5CB37EB6-EC18-3040-A196-6DD7025DDDF8}"/>
              </a:ext>
            </a:extLst>
          </p:cNvPr>
          <p:cNvSpPr>
            <a:spLocks noGrp="1"/>
          </p:cNvSpPr>
          <p:nvPr>
            <p:ph type="body" sz="half" idx="2"/>
          </p:nvPr>
        </p:nvSpPr>
        <p:spPr>
          <a:xfrm>
            <a:off x="164068" y="2438400"/>
            <a:ext cx="6453664" cy="3886200"/>
          </a:xfrm>
        </p:spPr>
        <p:txBody>
          <a:bodyPr>
            <a:normAutofit lnSpcReduction="10000"/>
          </a:bodyPr>
          <a:lstStyle/>
          <a:p>
            <a:r>
              <a:rPr lang="en-US" sz="1800" dirty="0"/>
              <a:t>Per </a:t>
            </a:r>
            <a:r>
              <a:rPr lang="en-US" sz="1800" dirty="0">
                <a:hlinkClick r:id="rId4"/>
              </a:rPr>
              <a:t>Pew Research Center studies</a:t>
            </a:r>
            <a:r>
              <a:rPr lang="en-US" sz="1800" dirty="0"/>
              <a:t>:</a:t>
            </a:r>
          </a:p>
          <a:p>
            <a:endParaRPr lang="en-US" sz="1800" dirty="0"/>
          </a:p>
          <a:p>
            <a:pPr marL="285750" indent="-285750">
              <a:buFontTx/>
              <a:buChar char="-"/>
            </a:pPr>
            <a:r>
              <a:rPr lang="en-US" sz="1800" dirty="0"/>
              <a:t>44% of households earning &lt;$30,000 year lack home broadband</a:t>
            </a:r>
          </a:p>
          <a:p>
            <a:pPr marL="285750" indent="-285750">
              <a:buFontTx/>
              <a:buChar char="-"/>
            </a:pPr>
            <a:r>
              <a:rPr lang="en-US" sz="1800" dirty="0"/>
              <a:t>46% of these households lack a home computer</a:t>
            </a:r>
          </a:p>
          <a:p>
            <a:pPr marL="285750" indent="-285750">
              <a:buFontTx/>
              <a:buChar char="-"/>
            </a:pPr>
            <a:r>
              <a:rPr lang="en-US" sz="1800" dirty="0"/>
              <a:t>26% are “smartphone-dependent” even for homework and job applications where a full keyboard would boost productivity dramatically</a:t>
            </a:r>
          </a:p>
          <a:p>
            <a:pPr marL="285750" indent="-285750">
              <a:buFontTx/>
              <a:buChar char="-"/>
            </a:pPr>
            <a:r>
              <a:rPr lang="en-US" sz="1800" dirty="0"/>
              <a:t>24% of low-income households have only one Internet-capable device, compelling device sharing across all family purposes and potential users.</a:t>
            </a:r>
          </a:p>
          <a:p>
            <a:pPr marL="285750" indent="-285750">
              <a:buFontTx/>
              <a:buChar char="-"/>
            </a:pPr>
            <a:r>
              <a:rPr lang="en-US" sz="1800" dirty="0"/>
              <a:t>Meanwhile, employers almost universally rely on online job announcements and applications to meet labor demand, even for </a:t>
            </a:r>
            <a:r>
              <a:rPr lang="en-US" sz="1800" i="1" dirty="0"/>
              <a:t>non</a:t>
            </a:r>
            <a:r>
              <a:rPr lang="en-US" sz="1800" dirty="0"/>
              <a:t>-living wage jobs.</a:t>
            </a:r>
            <a:endParaRPr lang="en-US" sz="1500" dirty="0"/>
          </a:p>
          <a:p>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5" name="Picture 4" descr="NCDE_logo.eps">
            <a:hlinkClick r:id="rId5"/>
            <a:extLst>
              <a:ext uri="{FF2B5EF4-FFF2-40B4-BE49-F238E27FC236}">
                <a16:creationId xmlns:a16="http://schemas.microsoft.com/office/drawing/2014/main" id="{A6C69657-09EE-5440-9F8A-29F6D5F058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825302" cy="1074707"/>
          </a:xfrm>
          <a:prstGeom prst="rect">
            <a:avLst/>
          </a:prstGeom>
        </p:spPr>
      </p:pic>
    </p:spTree>
    <p:extLst>
      <p:ext uri="{BB962C8B-B14F-4D97-AF65-F5344CB8AC3E}">
        <p14:creationId xmlns:p14="http://schemas.microsoft.com/office/powerpoint/2010/main" val="276151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D680A-FA93-DE4C-BD0E-5A32B7D9BDA2}"/>
              </a:ext>
            </a:extLst>
          </p:cNvPr>
          <p:cNvSpPr>
            <a:spLocks noGrp="1"/>
          </p:cNvSpPr>
          <p:nvPr>
            <p:ph type="title"/>
          </p:nvPr>
        </p:nvSpPr>
        <p:spPr/>
        <p:txBody>
          <a:bodyPr/>
          <a:lstStyle/>
          <a:p>
            <a:pPr algn="ctr"/>
            <a:r>
              <a:rPr lang="en-US" b="1" dirty="0"/>
              <a:t>Digital Divide Challenges to Economic </a:t>
            </a:r>
            <a:br>
              <a:rPr lang="en-US" b="1" dirty="0"/>
            </a:br>
            <a:r>
              <a:rPr lang="en-US" b="1" dirty="0"/>
              <a:t>&amp; Educational Opportunity</a:t>
            </a:r>
            <a:endParaRPr lang="en-US" dirty="0"/>
          </a:p>
        </p:txBody>
      </p:sp>
      <p:sp>
        <p:nvSpPr>
          <p:cNvPr id="3" name="Content Placeholder 2">
            <a:extLst>
              <a:ext uri="{FF2B5EF4-FFF2-40B4-BE49-F238E27FC236}">
                <a16:creationId xmlns:a16="http://schemas.microsoft.com/office/drawing/2014/main" id="{A62C7259-35F1-5241-8117-E72777B109D8}"/>
              </a:ext>
            </a:extLst>
          </p:cNvPr>
          <p:cNvSpPr>
            <a:spLocks noGrp="1"/>
          </p:cNvSpPr>
          <p:nvPr>
            <p:ph idx="1"/>
          </p:nvPr>
        </p:nvSpPr>
        <p:spPr/>
        <p:txBody>
          <a:bodyPr>
            <a:normAutofit/>
          </a:bodyPr>
          <a:lstStyle/>
          <a:p>
            <a:pPr marL="0" indent="0">
              <a:buNone/>
            </a:pPr>
            <a:r>
              <a:rPr lang="en-US" sz="2400" dirty="0"/>
              <a:t>So… the Digital Divide makes it increasingly difficult to find out about and apply for living wage jobs.</a:t>
            </a:r>
          </a:p>
          <a:p>
            <a:pPr marL="0" indent="0">
              <a:buNone/>
            </a:pPr>
            <a:endParaRPr lang="en-US" sz="2400" dirty="0"/>
          </a:p>
          <a:p>
            <a:pPr marL="0" indent="0">
              <a:buNone/>
            </a:pPr>
            <a:r>
              <a:rPr lang="en-US" sz="2400" dirty="0"/>
              <a:t>But, the Digital Divide </a:t>
            </a:r>
            <a:r>
              <a:rPr lang="en-US" sz="2400" i="1" dirty="0"/>
              <a:t>also</a:t>
            </a:r>
            <a:r>
              <a:rPr lang="en-US" sz="2400" dirty="0"/>
              <a:t> makes it increasingly difficult to </a:t>
            </a:r>
            <a:r>
              <a:rPr lang="en-US" sz="2400" i="1" u="sng" dirty="0"/>
              <a:t>prepare</a:t>
            </a:r>
            <a:r>
              <a:rPr lang="en-US" sz="2400" dirty="0"/>
              <a:t> for living wage jobs:</a:t>
            </a:r>
          </a:p>
          <a:p>
            <a:pPr marL="0" indent="0">
              <a:buNone/>
            </a:pPr>
            <a:endParaRPr lang="en-US" sz="2400" dirty="0"/>
          </a:p>
          <a:p>
            <a:pPr marL="0" indent="0" algn="ctr">
              <a:buNone/>
            </a:pPr>
            <a:r>
              <a:rPr lang="en-US" sz="2400" dirty="0"/>
              <a:t>“</a:t>
            </a:r>
            <a:r>
              <a:rPr lang="en-US" sz="2400" dirty="0">
                <a:hlinkClick r:id="rId2"/>
              </a:rPr>
              <a:t>The Homework </a:t>
            </a:r>
            <a:r>
              <a:rPr lang="en-US" sz="2400" dirty="0">
                <a:hlinkClick r:id="rId3"/>
              </a:rPr>
              <a:t>Gap</a:t>
            </a:r>
            <a:r>
              <a:rPr lang="en-US" sz="2400" dirty="0"/>
              <a:t>”</a:t>
            </a:r>
          </a:p>
          <a:p>
            <a:pPr marL="0" indent="0">
              <a:buNone/>
            </a:pPr>
            <a:endParaRPr lang="en-US" dirty="0"/>
          </a:p>
        </p:txBody>
      </p:sp>
      <p:pic>
        <p:nvPicPr>
          <p:cNvPr id="4" name="Picture 3" descr="NCDE_logo.eps">
            <a:hlinkClick r:id="rId4"/>
            <a:extLst>
              <a:ext uri="{FF2B5EF4-FFF2-40B4-BE49-F238E27FC236}">
                <a16:creationId xmlns:a16="http://schemas.microsoft.com/office/drawing/2014/main" id="{010835EA-C6FD-F642-8A62-A74024C0EE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825302" cy="1074707"/>
          </a:xfrm>
          <a:prstGeom prst="rect">
            <a:avLst/>
          </a:prstGeom>
        </p:spPr>
      </p:pic>
    </p:spTree>
    <p:extLst>
      <p:ext uri="{BB962C8B-B14F-4D97-AF65-F5344CB8AC3E}">
        <p14:creationId xmlns:p14="http://schemas.microsoft.com/office/powerpoint/2010/main" val="3713963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11B07-EED4-9847-898E-2CBB30363E4B}"/>
              </a:ext>
            </a:extLst>
          </p:cNvPr>
          <p:cNvSpPr>
            <a:spLocks noGrp="1"/>
          </p:cNvSpPr>
          <p:nvPr>
            <p:ph type="title"/>
          </p:nvPr>
        </p:nvSpPr>
        <p:spPr/>
        <p:txBody>
          <a:bodyPr/>
          <a:lstStyle/>
          <a:p>
            <a:pPr algn="ctr"/>
            <a:r>
              <a:rPr lang="en-US" b="1" dirty="0"/>
              <a:t>Digital Divide Challenges to Economic </a:t>
            </a:r>
            <a:br>
              <a:rPr lang="en-US" b="1" dirty="0"/>
            </a:br>
            <a:r>
              <a:rPr lang="en-US" b="1" dirty="0"/>
              <a:t>&amp; Educational Opportunity</a:t>
            </a:r>
            <a:endParaRPr lang="en-US" dirty="0"/>
          </a:p>
        </p:txBody>
      </p:sp>
      <p:sp>
        <p:nvSpPr>
          <p:cNvPr id="3" name="Content Placeholder 2">
            <a:extLst>
              <a:ext uri="{FF2B5EF4-FFF2-40B4-BE49-F238E27FC236}">
                <a16:creationId xmlns:a16="http://schemas.microsoft.com/office/drawing/2014/main" id="{86730351-AE33-144B-B3C6-3FA17C8CE773}"/>
              </a:ext>
            </a:extLst>
          </p:cNvPr>
          <p:cNvSpPr>
            <a:spLocks noGrp="1"/>
          </p:cNvSpPr>
          <p:nvPr>
            <p:ph idx="1"/>
          </p:nvPr>
        </p:nvSpPr>
        <p:spPr/>
        <p:txBody>
          <a:bodyPr>
            <a:normAutofit lnSpcReduction="10000"/>
          </a:bodyPr>
          <a:lstStyle/>
          <a:p>
            <a:pPr>
              <a:buFontTx/>
              <a:buChar char="-"/>
            </a:pPr>
            <a:r>
              <a:rPr lang="en-US" sz="2400" dirty="0"/>
              <a:t>&lt;</a:t>
            </a:r>
            <a:r>
              <a:rPr lang="en-US" sz="2400" dirty="0">
                <a:hlinkClick r:id="rId2"/>
              </a:rPr>
              <a:t>10% of school districts </a:t>
            </a:r>
            <a:r>
              <a:rPr lang="en-US" sz="2400" dirty="0"/>
              <a:t>report that all students have access to </a:t>
            </a:r>
            <a:r>
              <a:rPr lang="en-US" sz="2400" i="1" dirty="0"/>
              <a:t>non-</a:t>
            </a:r>
            <a:r>
              <a:rPr lang="en-US" sz="2400" dirty="0"/>
              <a:t>shared devices at home</a:t>
            </a:r>
          </a:p>
          <a:p>
            <a:pPr>
              <a:buFontTx/>
              <a:buChar char="-"/>
            </a:pPr>
            <a:r>
              <a:rPr lang="en-US" sz="2400" dirty="0"/>
              <a:t>5 million school-age children lack home broadband</a:t>
            </a:r>
          </a:p>
          <a:p>
            <a:pPr lvl="1">
              <a:buFontTx/>
              <a:buChar char="-"/>
            </a:pPr>
            <a:r>
              <a:rPr lang="en-US" sz="2100" dirty="0"/>
              <a:t>Mostly in low-income families and </a:t>
            </a:r>
          </a:p>
          <a:p>
            <a:pPr lvl="1">
              <a:buFontTx/>
              <a:buChar char="-"/>
            </a:pPr>
            <a:r>
              <a:rPr lang="en-US" sz="2100" dirty="0"/>
              <a:t>Also in rural areas where broadband is non-existent or expensive</a:t>
            </a:r>
          </a:p>
          <a:p>
            <a:pPr>
              <a:buFontTx/>
              <a:buChar char="-"/>
            </a:pPr>
            <a:r>
              <a:rPr lang="en-US" dirty="0"/>
              <a:t>Low-income families are </a:t>
            </a:r>
            <a:r>
              <a:rPr lang="en-US" i="1" dirty="0"/>
              <a:t>4 times </a:t>
            </a:r>
            <a:r>
              <a:rPr lang="en-US" dirty="0"/>
              <a:t>more likely to lack home broadband</a:t>
            </a:r>
          </a:p>
          <a:p>
            <a:pPr marL="0" indent="0">
              <a:buNone/>
            </a:pPr>
            <a:endParaRPr lang="en-US" dirty="0"/>
          </a:p>
          <a:p>
            <a:pPr marL="0" indent="0">
              <a:buNone/>
            </a:pPr>
            <a:r>
              <a:rPr lang="en-US" dirty="0"/>
              <a:t>Meanwhile:</a:t>
            </a:r>
          </a:p>
          <a:p>
            <a:pPr>
              <a:buFontTx/>
              <a:buChar char="-"/>
            </a:pPr>
            <a:r>
              <a:rPr lang="en-US" dirty="0"/>
              <a:t>Nearly 50% of students say unable to complete homework due to lack of home access to broadband and a computer</a:t>
            </a:r>
          </a:p>
          <a:p>
            <a:pPr>
              <a:buFontTx/>
              <a:buChar char="-"/>
            </a:pPr>
            <a:r>
              <a:rPr lang="en-US" dirty="0"/>
              <a:t>90% of teachers assign homework requiring Internet use at least several times each month</a:t>
            </a:r>
          </a:p>
          <a:p>
            <a:pPr>
              <a:buFontTx/>
              <a:buChar char="-"/>
            </a:pPr>
            <a:r>
              <a:rPr lang="en-US" dirty="0"/>
              <a:t>To put it in context: let’s see this </a:t>
            </a:r>
            <a:r>
              <a:rPr lang="en-US" dirty="0">
                <a:hlinkClick r:id="rId3"/>
              </a:rPr>
              <a:t>short clip</a:t>
            </a:r>
            <a:r>
              <a:rPr lang="en-US" dirty="0"/>
              <a:t>.</a:t>
            </a:r>
          </a:p>
          <a:p>
            <a:endParaRPr lang="en-US" dirty="0"/>
          </a:p>
        </p:txBody>
      </p:sp>
      <p:pic>
        <p:nvPicPr>
          <p:cNvPr id="5" name="Picture 4" descr="NCDE_logo.eps">
            <a:hlinkClick r:id="rId4"/>
            <a:extLst>
              <a:ext uri="{FF2B5EF4-FFF2-40B4-BE49-F238E27FC236}">
                <a16:creationId xmlns:a16="http://schemas.microsoft.com/office/drawing/2014/main" id="{A89E976B-4218-8A4B-A2F3-4B726C36CF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6336"/>
            <a:ext cx="825302" cy="1074707"/>
          </a:xfrm>
          <a:prstGeom prst="rect">
            <a:avLst/>
          </a:prstGeom>
        </p:spPr>
      </p:pic>
    </p:spTree>
    <p:extLst>
      <p:ext uri="{BB962C8B-B14F-4D97-AF65-F5344CB8AC3E}">
        <p14:creationId xmlns:p14="http://schemas.microsoft.com/office/powerpoint/2010/main" val="216547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BBD74-D168-DC44-B883-3CAABB334F32}"/>
              </a:ext>
            </a:extLst>
          </p:cNvPr>
          <p:cNvSpPr>
            <a:spLocks noGrp="1"/>
          </p:cNvSpPr>
          <p:nvPr>
            <p:ph type="title"/>
          </p:nvPr>
        </p:nvSpPr>
        <p:spPr/>
        <p:txBody>
          <a:bodyPr>
            <a:normAutofit/>
          </a:bodyPr>
          <a:lstStyle/>
          <a:p>
            <a:pPr algn="ctr"/>
            <a:r>
              <a:rPr lang="en-US" sz="2400" b="1" dirty="0"/>
              <a:t>Additional Crucial Digital Divide Challenges</a:t>
            </a:r>
          </a:p>
        </p:txBody>
      </p:sp>
      <p:sp>
        <p:nvSpPr>
          <p:cNvPr id="3" name="Content Placeholder 2">
            <a:extLst>
              <a:ext uri="{FF2B5EF4-FFF2-40B4-BE49-F238E27FC236}">
                <a16:creationId xmlns:a16="http://schemas.microsoft.com/office/drawing/2014/main" id="{B036E652-7FF3-8149-BAD9-8AAAFEC66BA0}"/>
              </a:ext>
            </a:extLst>
          </p:cNvPr>
          <p:cNvSpPr>
            <a:spLocks noGrp="1"/>
          </p:cNvSpPr>
          <p:nvPr>
            <p:ph idx="1"/>
          </p:nvPr>
        </p:nvSpPr>
        <p:spPr>
          <a:xfrm>
            <a:off x="628650" y="1825625"/>
            <a:ext cx="7448550" cy="4351338"/>
          </a:xfrm>
        </p:spPr>
        <p:txBody>
          <a:bodyPr>
            <a:normAutofit fontScale="92500" lnSpcReduction="20000"/>
          </a:bodyPr>
          <a:lstStyle/>
          <a:p>
            <a:r>
              <a:rPr lang="en-US" sz="1900" b="1" dirty="0">
                <a:hlinkClick r:id="rId2"/>
              </a:rPr>
              <a:t>Rigorous review of research </a:t>
            </a:r>
            <a:r>
              <a:rPr lang="en-US" sz="1900" b="1" dirty="0"/>
              <a:t>on tech investments crucial for at-risk students’ success found that digital divide best thought of as:</a:t>
            </a:r>
          </a:p>
          <a:p>
            <a:pPr marL="0" indent="0">
              <a:buNone/>
            </a:pPr>
            <a:endParaRPr lang="en-US" sz="1900" b="1" dirty="0"/>
          </a:p>
          <a:p>
            <a:pPr marL="0" indent="0" algn="ctr">
              <a:buNone/>
            </a:pPr>
            <a:r>
              <a:rPr lang="en-US" sz="1900" b="1" u="sng" dirty="0"/>
              <a:t>A systemic challenge</a:t>
            </a:r>
          </a:p>
          <a:p>
            <a:pPr marL="0" indent="0">
              <a:buNone/>
            </a:pPr>
            <a:endParaRPr lang="en-US" sz="1900" b="1" dirty="0"/>
          </a:p>
          <a:p>
            <a:pPr marL="0" indent="0">
              <a:buNone/>
            </a:pPr>
            <a:r>
              <a:rPr lang="en-US" sz="1900" b="1" dirty="0"/>
              <a:t>Home access is crucial not only to</a:t>
            </a:r>
          </a:p>
          <a:p>
            <a:pPr>
              <a:buFontTx/>
              <a:buChar char="-"/>
            </a:pPr>
            <a:r>
              <a:rPr lang="en-US" sz="1900" b="1" dirty="0"/>
              <a:t>Broadband and</a:t>
            </a:r>
          </a:p>
          <a:p>
            <a:pPr>
              <a:buFontTx/>
              <a:buChar char="-"/>
            </a:pPr>
            <a:r>
              <a:rPr lang="en-US" sz="1900" b="1" dirty="0"/>
              <a:t>Computers with keyboards</a:t>
            </a:r>
          </a:p>
          <a:p>
            <a:pPr marL="0" indent="0">
              <a:buNone/>
            </a:pPr>
            <a:endParaRPr lang="en-US" sz="1900" b="1" dirty="0"/>
          </a:p>
          <a:p>
            <a:pPr marL="0" indent="0">
              <a:buNone/>
            </a:pPr>
            <a:r>
              <a:rPr lang="en-US" sz="1900" b="1" dirty="0"/>
              <a:t>But also to:</a:t>
            </a:r>
          </a:p>
          <a:p>
            <a:pPr>
              <a:buFontTx/>
              <a:buChar char="-"/>
            </a:pPr>
            <a:r>
              <a:rPr lang="en-US" sz="1900" b="1" dirty="0"/>
              <a:t>Tech support and training</a:t>
            </a:r>
          </a:p>
          <a:p>
            <a:pPr>
              <a:buFontTx/>
              <a:buChar char="-"/>
            </a:pPr>
            <a:r>
              <a:rPr lang="en-US" sz="1900" b="1" dirty="0"/>
              <a:t>High quality content for educational success, financial literacy and economic inclusion, and not least</a:t>
            </a:r>
          </a:p>
          <a:p>
            <a:pPr>
              <a:buFontTx/>
              <a:buChar char="-"/>
            </a:pPr>
            <a:r>
              <a:rPr lang="en-US" sz="1900" b="1" dirty="0"/>
              <a:t>Librarians equipping LMI learners with crucial cybersafety, media literacy and online searching skills</a:t>
            </a:r>
          </a:p>
          <a:p>
            <a:pPr>
              <a:buFontTx/>
              <a:buChar char="-"/>
            </a:pPr>
            <a:endParaRPr lang="en-US" sz="1900" b="1" dirty="0"/>
          </a:p>
        </p:txBody>
      </p:sp>
      <p:pic>
        <p:nvPicPr>
          <p:cNvPr id="5" name="Picture 4" descr="NCDE_logo.eps">
            <a:hlinkClick r:id="rId3"/>
            <a:extLst>
              <a:ext uri="{FF2B5EF4-FFF2-40B4-BE49-F238E27FC236}">
                <a16:creationId xmlns:a16="http://schemas.microsoft.com/office/drawing/2014/main" id="{E863034D-EC04-BC43-91E3-525D6B8131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79" y="0"/>
            <a:ext cx="825302" cy="1074707"/>
          </a:xfrm>
          <a:prstGeom prst="rect">
            <a:avLst/>
          </a:prstGeom>
        </p:spPr>
      </p:pic>
    </p:spTree>
    <p:extLst>
      <p:ext uri="{BB962C8B-B14F-4D97-AF65-F5344CB8AC3E}">
        <p14:creationId xmlns:p14="http://schemas.microsoft.com/office/powerpoint/2010/main" val="157095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500"/>
                                        <p:tgtEl>
                                          <p:spTgt spid="3">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5B76E-06ED-6A46-8241-B62F7E4961DF}"/>
              </a:ext>
            </a:extLst>
          </p:cNvPr>
          <p:cNvSpPr>
            <a:spLocks noGrp="1"/>
          </p:cNvSpPr>
          <p:nvPr>
            <p:ph type="title"/>
          </p:nvPr>
        </p:nvSpPr>
        <p:spPr/>
        <p:txBody>
          <a:bodyPr/>
          <a:lstStyle/>
          <a:p>
            <a:pPr algn="ctr"/>
            <a:r>
              <a:rPr lang="en-US" b="1" dirty="0"/>
              <a:t>Community Reinvestment Act (CRA)	</a:t>
            </a:r>
          </a:p>
        </p:txBody>
      </p:sp>
      <p:sp>
        <p:nvSpPr>
          <p:cNvPr id="3" name="Content Placeholder 2">
            <a:extLst>
              <a:ext uri="{FF2B5EF4-FFF2-40B4-BE49-F238E27FC236}">
                <a16:creationId xmlns:a16="http://schemas.microsoft.com/office/drawing/2014/main" id="{500B40AA-105D-AB4B-BDD2-8FF15338ED52}"/>
              </a:ext>
            </a:extLst>
          </p:cNvPr>
          <p:cNvSpPr>
            <a:spLocks noGrp="1"/>
          </p:cNvSpPr>
          <p:nvPr>
            <p:ph idx="1"/>
          </p:nvPr>
        </p:nvSpPr>
        <p:spPr/>
        <p:txBody>
          <a:bodyPr/>
          <a:lstStyle/>
          <a:p>
            <a:r>
              <a:rPr lang="en-US" dirty="0"/>
              <a:t>Federal statute passed in 1977, requires FDIC-insured banks to comply. </a:t>
            </a:r>
          </a:p>
          <a:p>
            <a:r>
              <a:rPr lang="en-US" dirty="0"/>
              <a:t>In LMI areas (see our </a:t>
            </a:r>
            <a:r>
              <a:rPr lang="en-US" dirty="0">
                <a:hlinkClick r:id="rId2"/>
              </a:rPr>
              <a:t>map</a:t>
            </a:r>
            <a:r>
              <a:rPr lang="en-US" dirty="0"/>
              <a:t>), banks must provide equitable access to </a:t>
            </a:r>
          </a:p>
          <a:p>
            <a:pPr lvl="1"/>
            <a:r>
              <a:rPr lang="en-US" dirty="0"/>
              <a:t>Banking services</a:t>
            </a:r>
          </a:p>
          <a:p>
            <a:pPr lvl="1"/>
            <a:r>
              <a:rPr lang="en-US" dirty="0"/>
              <a:t>Capital and credit</a:t>
            </a:r>
          </a:p>
          <a:p>
            <a:pPr lvl="1"/>
            <a:r>
              <a:rPr lang="en-US" dirty="0"/>
              <a:t>Volunteerism</a:t>
            </a:r>
          </a:p>
          <a:p>
            <a:r>
              <a:rPr lang="en-US" dirty="0"/>
              <a:t>All in support of economic opportunity</a:t>
            </a:r>
          </a:p>
          <a:p>
            <a:endParaRPr lang="en-US" dirty="0"/>
          </a:p>
          <a:p>
            <a:r>
              <a:rPr lang="en-US" dirty="0"/>
              <a:t>Banks have received credit for CRA investments for</a:t>
            </a:r>
          </a:p>
          <a:p>
            <a:pPr lvl="1"/>
            <a:r>
              <a:rPr lang="en-US" dirty="0"/>
              <a:t>Affordable housing</a:t>
            </a:r>
          </a:p>
          <a:p>
            <a:pPr lvl="1"/>
            <a:r>
              <a:rPr lang="en-US" dirty="0"/>
              <a:t>Financial literacy</a:t>
            </a:r>
          </a:p>
          <a:p>
            <a:pPr lvl="1"/>
            <a:r>
              <a:rPr lang="en-US" dirty="0"/>
              <a:t>Financial inclusion (access to banking services) and, most recently</a:t>
            </a:r>
          </a:p>
          <a:p>
            <a:pPr lvl="1"/>
            <a:r>
              <a:rPr lang="en-US" dirty="0"/>
              <a:t>Economic inclusion</a:t>
            </a:r>
          </a:p>
        </p:txBody>
      </p:sp>
      <p:pic>
        <p:nvPicPr>
          <p:cNvPr id="4" name="Picture 3" descr="NCDE_logo.eps">
            <a:hlinkClick r:id="rId3"/>
            <a:extLst>
              <a:ext uri="{FF2B5EF4-FFF2-40B4-BE49-F238E27FC236}">
                <a16:creationId xmlns:a16="http://schemas.microsoft.com/office/drawing/2014/main" id="{535E7071-35A0-7E47-9FB9-72D9FDF99B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94" y="76200"/>
            <a:ext cx="825302" cy="1074707"/>
          </a:xfrm>
          <a:prstGeom prst="rect">
            <a:avLst/>
          </a:prstGeom>
        </p:spPr>
      </p:pic>
    </p:spTree>
    <p:extLst>
      <p:ext uri="{BB962C8B-B14F-4D97-AF65-F5344CB8AC3E}">
        <p14:creationId xmlns:p14="http://schemas.microsoft.com/office/powerpoint/2010/main" val="1108106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1E265-CA2A-B346-9A4D-3057D281D7EC}"/>
              </a:ext>
            </a:extLst>
          </p:cNvPr>
          <p:cNvSpPr>
            <a:spLocks noGrp="1"/>
          </p:cNvSpPr>
          <p:nvPr>
            <p:ph type="title"/>
          </p:nvPr>
        </p:nvSpPr>
        <p:spPr/>
        <p:txBody>
          <a:bodyPr>
            <a:normAutofit/>
          </a:bodyPr>
          <a:lstStyle/>
          <a:p>
            <a:pPr algn="ctr"/>
            <a:r>
              <a:rPr lang="en-US" dirty="0"/>
              <a:t>NCDE policy advocacy and pilot efforts </a:t>
            </a:r>
            <a:br>
              <a:rPr lang="en-US" dirty="0"/>
            </a:br>
            <a:r>
              <a:rPr lang="en-US" dirty="0"/>
              <a:t>in San Antonio 2013-15…	</a:t>
            </a:r>
          </a:p>
        </p:txBody>
      </p:sp>
      <p:sp>
        <p:nvSpPr>
          <p:cNvPr id="3" name="Content Placeholder 2">
            <a:extLst>
              <a:ext uri="{FF2B5EF4-FFF2-40B4-BE49-F238E27FC236}">
                <a16:creationId xmlns:a16="http://schemas.microsoft.com/office/drawing/2014/main" id="{EE557187-5259-5444-A4B8-CC3BB0CFA7EA}"/>
              </a:ext>
            </a:extLst>
          </p:cNvPr>
          <p:cNvSpPr>
            <a:spLocks noGrp="1"/>
          </p:cNvSpPr>
          <p:nvPr>
            <p:ph idx="1"/>
          </p:nvPr>
        </p:nvSpPr>
        <p:spPr/>
        <p:txBody>
          <a:bodyPr>
            <a:normAutofit fontScale="92500" lnSpcReduction="10000"/>
          </a:bodyPr>
          <a:lstStyle/>
          <a:p>
            <a:r>
              <a:rPr lang="en-US" dirty="0"/>
              <a:t>Led Dallas Fed to issue </a:t>
            </a:r>
            <a:r>
              <a:rPr lang="en-US" dirty="0">
                <a:hlinkClick r:id="rId2"/>
              </a:rPr>
              <a:t>guidance</a:t>
            </a:r>
            <a:r>
              <a:rPr lang="en-US" dirty="0"/>
              <a:t> (2016) urging banks make CRA investments for digital equity:</a:t>
            </a:r>
          </a:p>
          <a:p>
            <a:pPr marL="0" indent="0">
              <a:buNone/>
            </a:pPr>
            <a:endParaRPr lang="en-US" dirty="0"/>
          </a:p>
          <a:p>
            <a:pPr lvl="1"/>
            <a:r>
              <a:rPr lang="en-US" dirty="0"/>
              <a:t>Digital equity investments that support economic inclusion are CRA-eligible</a:t>
            </a:r>
          </a:p>
          <a:p>
            <a:endParaRPr lang="en-US" dirty="0"/>
          </a:p>
          <a:p>
            <a:r>
              <a:rPr lang="en-US" dirty="0"/>
              <a:t>Anticipating this policy shift, NCDE formed to:</a:t>
            </a:r>
          </a:p>
          <a:p>
            <a:pPr marL="457200" indent="-457200">
              <a:buAutoNum type="arabicParenBoth"/>
            </a:pPr>
            <a:r>
              <a:rPr lang="en-US" dirty="0"/>
              <a:t>Educate banking leaders how to design sufficiently systemic investments likely to succeed</a:t>
            </a:r>
          </a:p>
          <a:p>
            <a:pPr marL="457200" indent="-457200">
              <a:buAutoNum type="arabicParenBoth"/>
            </a:pPr>
            <a:r>
              <a:rPr lang="en-US" dirty="0"/>
              <a:t>Educate educational system leaders how to frame realistic CRA funding expectations when approaching their system’s bank</a:t>
            </a:r>
          </a:p>
          <a:p>
            <a:pPr marL="457200" indent="-457200">
              <a:buAutoNum type="arabicParenBoth"/>
            </a:pPr>
            <a:r>
              <a:rPr lang="en-US" dirty="0"/>
              <a:t>Organize statewide summits to mobilize sustained support for LMI teams removing digital divide barriers &amp; fostering economic inclusion</a:t>
            </a:r>
          </a:p>
          <a:p>
            <a:pPr marL="457200" indent="-457200">
              <a:buAutoNum type="arabicParenBoth"/>
            </a:pPr>
            <a:r>
              <a:rPr lang="en-US" dirty="0"/>
              <a:t>Mobilize essential digital equity resource providers to support bank/educational/community partnerships in LMI areas</a:t>
            </a:r>
          </a:p>
        </p:txBody>
      </p:sp>
      <p:pic>
        <p:nvPicPr>
          <p:cNvPr id="5" name="Picture 4" descr="NCDE_logo.eps">
            <a:hlinkClick r:id="rId3"/>
            <a:extLst>
              <a:ext uri="{FF2B5EF4-FFF2-40B4-BE49-F238E27FC236}">
                <a16:creationId xmlns:a16="http://schemas.microsoft.com/office/drawing/2014/main" id="{E6BAF040-CDED-8740-9691-F8559BDA4D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13" y="66860"/>
            <a:ext cx="825302" cy="1074707"/>
          </a:xfrm>
          <a:prstGeom prst="rect">
            <a:avLst/>
          </a:prstGeom>
        </p:spPr>
      </p:pic>
    </p:spTree>
    <p:extLst>
      <p:ext uri="{BB962C8B-B14F-4D97-AF65-F5344CB8AC3E}">
        <p14:creationId xmlns:p14="http://schemas.microsoft.com/office/powerpoint/2010/main" val="62910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3EA48-3A3B-4A43-A19F-DD5E63DF591A}"/>
              </a:ext>
            </a:extLst>
          </p:cNvPr>
          <p:cNvSpPr>
            <a:spLocks noGrp="1"/>
          </p:cNvSpPr>
          <p:nvPr>
            <p:ph type="title"/>
          </p:nvPr>
        </p:nvSpPr>
        <p:spPr/>
        <p:txBody>
          <a:bodyPr/>
          <a:lstStyle/>
          <a:p>
            <a:pPr algn="ctr"/>
            <a:r>
              <a:rPr lang="en-US" dirty="0"/>
              <a:t>Essential digital equity resources</a:t>
            </a:r>
          </a:p>
        </p:txBody>
      </p:sp>
      <p:sp>
        <p:nvSpPr>
          <p:cNvPr id="3" name="Content Placeholder 2">
            <a:extLst>
              <a:ext uri="{FF2B5EF4-FFF2-40B4-BE49-F238E27FC236}">
                <a16:creationId xmlns:a16="http://schemas.microsoft.com/office/drawing/2014/main" id="{CE302758-C2CD-4F41-9164-C7B101D7DAAF}"/>
              </a:ext>
            </a:extLst>
          </p:cNvPr>
          <p:cNvSpPr>
            <a:spLocks noGrp="1"/>
          </p:cNvSpPr>
          <p:nvPr>
            <p:ph idx="1"/>
          </p:nvPr>
        </p:nvSpPr>
        <p:spPr/>
        <p:txBody>
          <a:bodyPr>
            <a:normAutofit fontScale="92500"/>
          </a:bodyPr>
          <a:lstStyle/>
          <a:p>
            <a:r>
              <a:rPr lang="en-US" dirty="0"/>
              <a:t>Broadband: Comcast Internet Essentials, Kajeet, Mobile Citizen, Educational Broadband Services (“EBSs”)…</a:t>
            </a:r>
          </a:p>
          <a:p>
            <a:r>
              <a:rPr lang="en-US" dirty="0"/>
              <a:t>Devices: Refurbished bank computers donated for LMI learners, new devices financed via CDFI-administered microloans for LMI families with weak credit, computer-building kits…</a:t>
            </a:r>
          </a:p>
          <a:p>
            <a:r>
              <a:rPr lang="en-US" dirty="0"/>
              <a:t>Tech support: GenYes, Cyber-Seniors, TECH CORPS, NDIA, many public libraries, Boys &amp; Girls Clubs…</a:t>
            </a:r>
          </a:p>
          <a:p>
            <a:r>
              <a:rPr lang="en-US" dirty="0"/>
              <a:t>Open educational resources for economic inclusion: MERLOT, </a:t>
            </a:r>
            <a:r>
              <a:rPr lang="en-US" dirty="0">
                <a:hlinkClick r:id="rId2"/>
              </a:rPr>
              <a:t>SkillsCommons</a:t>
            </a:r>
            <a:r>
              <a:rPr lang="en-US" dirty="0"/>
              <a:t>, NCDE’s Inclusion Portal…</a:t>
            </a:r>
          </a:p>
          <a:p>
            <a:r>
              <a:rPr lang="en-US" dirty="0"/>
              <a:t>Deep Web educational resources for economic inclusion: </a:t>
            </a:r>
            <a:r>
              <a:rPr lang="en-US" dirty="0">
                <a:hlinkClick r:id="rId3"/>
              </a:rPr>
              <a:t>EBSCO LearningExpress</a:t>
            </a:r>
            <a:r>
              <a:rPr lang="en-US" dirty="0"/>
              <a:t>, </a:t>
            </a:r>
            <a:r>
              <a:rPr lang="en-US" dirty="0">
                <a:hlinkClick r:id="rId4"/>
              </a:rPr>
              <a:t>Rosen Digital Financial Literacy</a:t>
            </a:r>
            <a:r>
              <a:rPr lang="en-US" dirty="0"/>
              <a:t> w/assessments &amp; badging…</a:t>
            </a:r>
          </a:p>
          <a:p>
            <a:r>
              <a:rPr lang="en-US" dirty="0"/>
              <a:t>Librarian support: NESLA/NCDE partnership to train school library prep program candidates to provide chat-based support for LMI learners</a:t>
            </a:r>
          </a:p>
          <a:p>
            <a:r>
              <a:rPr lang="en-US" dirty="0"/>
              <a:t>Apps/software: Appapedia, banks’ own content/brand on donated PCs</a:t>
            </a:r>
          </a:p>
        </p:txBody>
      </p:sp>
      <p:pic>
        <p:nvPicPr>
          <p:cNvPr id="5" name="Picture 4" descr="NCDE_logo.eps">
            <a:hlinkClick r:id="rId5"/>
            <a:extLst>
              <a:ext uri="{FF2B5EF4-FFF2-40B4-BE49-F238E27FC236}">
                <a16:creationId xmlns:a16="http://schemas.microsoft.com/office/drawing/2014/main" id="{AF6BADDC-502E-4749-8EB1-E1A61759AA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325" y="109342"/>
            <a:ext cx="825302" cy="1074707"/>
          </a:xfrm>
          <a:prstGeom prst="rect">
            <a:avLst/>
          </a:prstGeom>
        </p:spPr>
      </p:pic>
    </p:spTree>
    <p:extLst>
      <p:ext uri="{BB962C8B-B14F-4D97-AF65-F5344CB8AC3E}">
        <p14:creationId xmlns:p14="http://schemas.microsoft.com/office/powerpoint/2010/main" val="144537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563BC-BBA4-C047-808C-4B905CE69769}"/>
              </a:ext>
            </a:extLst>
          </p:cNvPr>
          <p:cNvSpPr>
            <a:spLocks noGrp="1"/>
          </p:cNvSpPr>
          <p:nvPr>
            <p:ph type="title"/>
          </p:nvPr>
        </p:nvSpPr>
        <p:spPr>
          <a:xfrm>
            <a:off x="437506" y="815436"/>
            <a:ext cx="7886700" cy="1325563"/>
          </a:xfrm>
        </p:spPr>
        <p:txBody>
          <a:bodyPr>
            <a:normAutofit/>
          </a:bodyPr>
          <a:lstStyle/>
          <a:p>
            <a:pPr algn="ctr"/>
            <a:r>
              <a:rPr lang="en-US" sz="2400" dirty="0"/>
              <a:t>NCDE Supports for Banking &amp; Educational System Leaders	</a:t>
            </a:r>
          </a:p>
        </p:txBody>
      </p:sp>
      <p:sp>
        <p:nvSpPr>
          <p:cNvPr id="3" name="Content Placeholder 2">
            <a:extLst>
              <a:ext uri="{FF2B5EF4-FFF2-40B4-BE49-F238E27FC236}">
                <a16:creationId xmlns:a16="http://schemas.microsoft.com/office/drawing/2014/main" id="{A1EC1488-0918-6C4F-B8E1-96B395DB2246}"/>
              </a:ext>
            </a:extLst>
          </p:cNvPr>
          <p:cNvSpPr>
            <a:spLocks noGrp="1"/>
          </p:cNvSpPr>
          <p:nvPr>
            <p:ph idx="1"/>
          </p:nvPr>
        </p:nvSpPr>
        <p:spPr>
          <a:xfrm>
            <a:off x="628650" y="2140999"/>
            <a:ext cx="7886700" cy="4351338"/>
          </a:xfrm>
        </p:spPr>
        <p:txBody>
          <a:bodyPr/>
          <a:lstStyle/>
          <a:p>
            <a:pPr marL="0" indent="0">
              <a:buNone/>
            </a:pPr>
            <a:r>
              <a:rPr lang="en-US" dirty="0">
                <a:hlinkClick r:id="rId2"/>
              </a:rPr>
              <a:t>Menu for Banking Leaders</a:t>
            </a:r>
            <a:endParaRPr lang="en-US" dirty="0"/>
          </a:p>
          <a:p>
            <a:pPr marL="0" indent="0">
              <a:buNone/>
            </a:pPr>
            <a:endParaRPr lang="en-US" dirty="0"/>
          </a:p>
          <a:p>
            <a:pPr marL="0" indent="0">
              <a:buNone/>
            </a:pPr>
            <a:r>
              <a:rPr lang="en-US" dirty="0">
                <a:hlinkClick r:id="rId2"/>
              </a:rPr>
              <a:t>Menu for Educational System Leaders</a:t>
            </a:r>
            <a:endParaRPr lang="en-US" dirty="0"/>
          </a:p>
          <a:p>
            <a:pPr marL="0" indent="0">
              <a:buNone/>
            </a:pPr>
            <a:endParaRPr lang="en-US" dirty="0"/>
          </a:p>
          <a:p>
            <a:pPr marL="0" indent="0">
              <a:buNone/>
            </a:pPr>
            <a:r>
              <a:rPr lang="en-US" i="1" u="sng" dirty="0"/>
              <a:t>Guide to CRA Funding for Digital Equity and Economic Inclusion</a:t>
            </a:r>
            <a:endParaRPr lang="en-US" dirty="0"/>
          </a:p>
          <a:p>
            <a:pPr marL="0" indent="0">
              <a:buNone/>
            </a:pPr>
            <a:endParaRPr lang="en-US" i="1" u="sng" dirty="0"/>
          </a:p>
          <a:p>
            <a:pPr marL="0" indent="0">
              <a:buNone/>
            </a:pPr>
            <a:r>
              <a:rPr lang="en-US" dirty="0">
                <a:hlinkClick r:id="rId3"/>
              </a:rPr>
              <a:t>National GIS map </a:t>
            </a:r>
            <a:r>
              <a:rPr lang="en-US" dirty="0"/>
              <a:t>to CRA-eligible areas, bank branch locations, district boundaries and Internet/computer access data</a:t>
            </a:r>
          </a:p>
          <a:p>
            <a:pPr marL="0" indent="0">
              <a:buNone/>
            </a:pPr>
            <a:endParaRPr lang="en-US" dirty="0"/>
          </a:p>
          <a:p>
            <a:pPr marL="0" indent="0">
              <a:buNone/>
            </a:pPr>
            <a:r>
              <a:rPr lang="en-US" dirty="0"/>
              <a:t>(Coming summer 2019) </a:t>
            </a:r>
            <a:r>
              <a:rPr lang="en-US" i="1" u="sng" dirty="0"/>
              <a:t>Educator’s Guide to Digital Equity Challenges, Resources and Strategies</a:t>
            </a:r>
            <a:r>
              <a:rPr lang="en-US" i="1" dirty="0"/>
              <a:t> </a:t>
            </a:r>
            <a:r>
              <a:rPr lang="en-US" dirty="0"/>
              <a:t>(to be disseminated to 3.5 million educators)</a:t>
            </a:r>
            <a:endParaRPr lang="en-US" u="sng" dirty="0"/>
          </a:p>
        </p:txBody>
      </p:sp>
      <p:pic>
        <p:nvPicPr>
          <p:cNvPr id="5" name="Picture 4" descr="NCDE_logo.eps">
            <a:hlinkClick r:id="rId4"/>
            <a:extLst>
              <a:ext uri="{FF2B5EF4-FFF2-40B4-BE49-F238E27FC236}">
                <a16:creationId xmlns:a16="http://schemas.microsoft.com/office/drawing/2014/main" id="{95FB4D44-3B44-9C40-8557-5E0D8BDBC0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74" y="56103"/>
            <a:ext cx="825302" cy="1074707"/>
          </a:xfrm>
          <a:prstGeom prst="rect">
            <a:avLst/>
          </a:prstGeom>
        </p:spPr>
      </p:pic>
    </p:spTree>
    <p:extLst>
      <p:ext uri="{BB962C8B-B14F-4D97-AF65-F5344CB8AC3E}">
        <p14:creationId xmlns:p14="http://schemas.microsoft.com/office/powerpoint/2010/main" val="179821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438D1-8A42-2B4F-94A7-2B49073CA284}"/>
              </a:ext>
            </a:extLst>
          </p:cNvPr>
          <p:cNvSpPr>
            <a:spLocks noGrp="1"/>
          </p:cNvSpPr>
          <p:nvPr>
            <p:ph type="title"/>
          </p:nvPr>
        </p:nvSpPr>
        <p:spPr/>
        <p:txBody>
          <a:bodyPr/>
          <a:lstStyle/>
          <a:p>
            <a:pPr algn="ctr"/>
            <a:r>
              <a:rPr lang="en-US" dirty="0"/>
              <a:t>NCDE’s &amp; Our Partners’ Recent </a:t>
            </a:r>
            <a:br>
              <a:rPr lang="en-US" dirty="0"/>
            </a:br>
            <a:r>
              <a:rPr lang="en-US" dirty="0"/>
              <a:t>CRA Digital Equity Precedents</a:t>
            </a:r>
          </a:p>
        </p:txBody>
      </p:sp>
      <p:sp>
        <p:nvSpPr>
          <p:cNvPr id="3" name="Content Placeholder 2">
            <a:extLst>
              <a:ext uri="{FF2B5EF4-FFF2-40B4-BE49-F238E27FC236}">
                <a16:creationId xmlns:a16="http://schemas.microsoft.com/office/drawing/2014/main" id="{18D15559-EF45-A645-9BD8-4A4C58329D4E}"/>
              </a:ext>
            </a:extLst>
          </p:cNvPr>
          <p:cNvSpPr>
            <a:spLocks noGrp="1"/>
          </p:cNvSpPr>
          <p:nvPr>
            <p:ph idx="1"/>
          </p:nvPr>
        </p:nvSpPr>
        <p:spPr/>
        <p:txBody>
          <a:bodyPr/>
          <a:lstStyle/>
          <a:p>
            <a:pPr marL="0" indent="0">
              <a:buNone/>
            </a:pPr>
            <a:r>
              <a:rPr lang="en-US" dirty="0"/>
              <a:t>CRA funding to:</a:t>
            </a:r>
          </a:p>
          <a:p>
            <a:pPr marL="0" indent="0">
              <a:buNone/>
            </a:pPr>
            <a:endParaRPr lang="en-US" dirty="0"/>
          </a:p>
          <a:p>
            <a:r>
              <a:rPr lang="en-US" dirty="0"/>
              <a:t>Refurbish a bank’s recent-model laptops for donation to LMI families, bundled with Windows 10 &amp; MS Office 365</a:t>
            </a:r>
          </a:p>
          <a:p>
            <a:r>
              <a:rPr lang="en-US" dirty="0"/>
              <a:t>Finance subscriptions for LMI families to access stellar array of resources for financial literacy and economic inclusion</a:t>
            </a:r>
          </a:p>
          <a:p>
            <a:r>
              <a:rPr lang="en-US" dirty="0"/>
              <a:t>Launching chat-based librarian support for LMI learners in partnership with New England School Library Association</a:t>
            </a:r>
          </a:p>
          <a:p>
            <a:r>
              <a:rPr lang="en-US" dirty="0"/>
              <a:t>Provide cash match enabling low-income school district to leverage state &amp; federal funding for broadband infrastructure support</a:t>
            </a:r>
          </a:p>
          <a:p>
            <a:r>
              <a:rPr lang="en-US" dirty="0"/>
              <a:t>Launch GenYes chapters in LMI schools teaching diverse youths to provide tech support for adults &amp; peers</a:t>
            </a:r>
          </a:p>
          <a:p>
            <a:endParaRPr lang="en-US" dirty="0"/>
          </a:p>
        </p:txBody>
      </p:sp>
      <p:pic>
        <p:nvPicPr>
          <p:cNvPr id="5" name="Picture 4" descr="NCDE_logo.eps">
            <a:hlinkClick r:id="rId2"/>
            <a:extLst>
              <a:ext uri="{FF2B5EF4-FFF2-40B4-BE49-F238E27FC236}">
                <a16:creationId xmlns:a16="http://schemas.microsoft.com/office/drawing/2014/main" id="{974054B8-B258-0940-B351-92A593EE23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6" y="28687"/>
            <a:ext cx="825302" cy="1074707"/>
          </a:xfrm>
          <a:prstGeom prst="rect">
            <a:avLst/>
          </a:prstGeom>
        </p:spPr>
      </p:pic>
    </p:spTree>
    <p:extLst>
      <p:ext uri="{BB962C8B-B14F-4D97-AF65-F5344CB8AC3E}">
        <p14:creationId xmlns:p14="http://schemas.microsoft.com/office/powerpoint/2010/main" val="11652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6623-B202-DE45-A20A-A87BF411AC90}"/>
              </a:ext>
            </a:extLst>
          </p:cNvPr>
          <p:cNvSpPr>
            <a:spLocks noGrp="1"/>
          </p:cNvSpPr>
          <p:nvPr>
            <p:ph type="title"/>
          </p:nvPr>
        </p:nvSpPr>
        <p:spPr>
          <a:xfrm>
            <a:off x="628650" y="228600"/>
            <a:ext cx="7886700" cy="1325563"/>
          </a:xfrm>
        </p:spPr>
        <p:txBody>
          <a:bodyPr>
            <a:normAutofit fontScale="90000"/>
          </a:bodyPr>
          <a:lstStyle/>
          <a:p>
            <a:pPr algn="ctr"/>
            <a:br>
              <a:rPr lang="en-US" dirty="0"/>
            </a:br>
            <a:r>
              <a:rPr lang="en-US" dirty="0"/>
              <a:t>Challenges in Field-Building </a:t>
            </a:r>
            <a:br>
              <a:rPr lang="en-US" dirty="0"/>
            </a:br>
            <a:r>
              <a:rPr lang="en-US" dirty="0"/>
              <a:t>for Digital Equity Investment</a:t>
            </a:r>
          </a:p>
        </p:txBody>
      </p:sp>
      <p:sp>
        <p:nvSpPr>
          <p:cNvPr id="3" name="Content Placeholder 2">
            <a:extLst>
              <a:ext uri="{FF2B5EF4-FFF2-40B4-BE49-F238E27FC236}">
                <a16:creationId xmlns:a16="http://schemas.microsoft.com/office/drawing/2014/main" id="{F1A606D7-BE07-5D46-8158-CD0A8606A6F8}"/>
              </a:ext>
            </a:extLst>
          </p:cNvPr>
          <p:cNvSpPr>
            <a:spLocks noGrp="1"/>
          </p:cNvSpPr>
          <p:nvPr>
            <p:ph idx="1"/>
          </p:nvPr>
        </p:nvSpPr>
        <p:spPr>
          <a:xfrm>
            <a:off x="304800" y="1825625"/>
            <a:ext cx="8534400" cy="4351338"/>
          </a:xfrm>
        </p:spPr>
        <p:txBody>
          <a:bodyPr>
            <a:noAutofit/>
          </a:bodyPr>
          <a:lstStyle/>
          <a:p>
            <a:pPr marL="457200" indent="-457200">
              <a:buAutoNum type="alphaUcPeriod"/>
            </a:pPr>
            <a:r>
              <a:rPr lang="en-US" sz="1600" u="sng" dirty="0"/>
              <a:t>Research/evaluation</a:t>
            </a:r>
            <a:r>
              <a:rPr lang="en-US" sz="1600" dirty="0"/>
              <a:t> greatly needed to inform CRA investment decisions and identify then share promising practices</a:t>
            </a:r>
          </a:p>
          <a:p>
            <a:pPr marL="457200" indent="-457200">
              <a:buAutoNum type="alphaUcPeriod"/>
            </a:pPr>
            <a:r>
              <a:rPr lang="en-US" sz="1600" u="sng" dirty="0"/>
              <a:t>CRA investors and educational foundations</a:t>
            </a:r>
            <a:r>
              <a:rPr lang="en-US" sz="1600" dirty="0"/>
              <a:t>: can’t improve economic opportunity without better prepared learners; can’t improve educational outcomes in face of chronic poverty. How collaborate in investments, planning &amp; action?</a:t>
            </a:r>
          </a:p>
          <a:p>
            <a:pPr marL="457200" indent="-457200">
              <a:buAutoNum type="alphaUcPeriod"/>
            </a:pPr>
            <a:r>
              <a:rPr lang="en-US" sz="1600" u="sng" dirty="0"/>
              <a:t>Statewide summits to mobilize sustained efforts </a:t>
            </a:r>
            <a:r>
              <a:rPr lang="en-US" sz="1600" dirty="0"/>
              <a:t>and sharing effective practices across LMI communities – how best to scale statewide initiatives? Whose voices and agency most needed?</a:t>
            </a:r>
          </a:p>
          <a:p>
            <a:pPr marL="457200" indent="-457200">
              <a:buAutoNum type="alphaUcPeriod"/>
            </a:pPr>
            <a:r>
              <a:rPr lang="en-US" sz="1600" u="sng" dirty="0"/>
              <a:t>Building tech and library support capacity</a:t>
            </a:r>
            <a:r>
              <a:rPr lang="en-US" sz="1600" dirty="0"/>
              <a:t>: hundreds of local tech &amp; library support efforts exist, nearly all on starvation budgets. How might we best support/sustain these efforts in LMI areas?</a:t>
            </a:r>
          </a:p>
          <a:p>
            <a:pPr marL="457200" indent="-457200">
              <a:buAutoNum type="alphaUcPeriod"/>
            </a:pPr>
            <a:r>
              <a:rPr lang="en-US" sz="1600" u="sng" dirty="0"/>
              <a:t>Greater collaboration among digital equity and economic inclusion resource providers </a:t>
            </a:r>
            <a:r>
              <a:rPr lang="en-US" sz="1600" dirty="0"/>
              <a:t>– far too much handing of one-legged stools to traumatized LMI learners and families. How remedy this?</a:t>
            </a:r>
          </a:p>
          <a:p>
            <a:pPr marL="457200" indent="-457200">
              <a:buAutoNum type="alphaUcPeriod"/>
            </a:pPr>
            <a:r>
              <a:rPr lang="en-US" sz="1600" u="sng" dirty="0"/>
              <a:t>Developing “win-win-win” educational system/bank partnerships</a:t>
            </a:r>
            <a:r>
              <a:rPr lang="en-US" sz="1600" dirty="0"/>
              <a:t>: how best to foster efforts that meet (1) banks’ CRA compliance and strategic investment goals, (2) educational priorities relating to digital divide and (3) stronger pathways to living wage careers for LMI learners &amp; families?</a:t>
            </a:r>
          </a:p>
        </p:txBody>
      </p:sp>
      <p:pic>
        <p:nvPicPr>
          <p:cNvPr id="4" name="Picture 3" descr="NCDE_logo.eps">
            <a:hlinkClick r:id="rId2"/>
            <a:extLst>
              <a:ext uri="{FF2B5EF4-FFF2-40B4-BE49-F238E27FC236}">
                <a16:creationId xmlns:a16="http://schemas.microsoft.com/office/drawing/2014/main" id="{7B491FCC-7C74-3C42-A94C-ACEC521054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98" y="50940"/>
            <a:ext cx="825302" cy="1074707"/>
          </a:xfrm>
          <a:prstGeom prst="rect">
            <a:avLst/>
          </a:prstGeom>
        </p:spPr>
      </p:pic>
    </p:spTree>
    <p:extLst>
      <p:ext uri="{BB962C8B-B14F-4D97-AF65-F5344CB8AC3E}">
        <p14:creationId xmlns:p14="http://schemas.microsoft.com/office/powerpoint/2010/main" val="136122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F1113-6CB1-3344-B26C-FB99802A0323}"/>
              </a:ext>
            </a:extLst>
          </p:cNvPr>
          <p:cNvSpPr>
            <a:spLocks noGrp="1"/>
          </p:cNvSpPr>
          <p:nvPr>
            <p:ph type="title"/>
          </p:nvPr>
        </p:nvSpPr>
        <p:spPr>
          <a:xfrm>
            <a:off x="1257300" y="319880"/>
            <a:ext cx="7886700" cy="1325563"/>
          </a:xfrm>
        </p:spPr>
        <p:txBody>
          <a:bodyPr/>
          <a:lstStyle/>
          <a:p>
            <a:r>
              <a:rPr lang="en-US" dirty="0"/>
              <a:t>Working </a:t>
            </a:r>
            <a:r>
              <a:rPr lang="en-US" i="1" dirty="0"/>
              <a:t>together</a:t>
            </a:r>
            <a:r>
              <a:rPr lang="en-US" dirty="0"/>
              <a:t>…</a:t>
            </a:r>
          </a:p>
        </p:txBody>
      </p:sp>
      <p:sp>
        <p:nvSpPr>
          <p:cNvPr id="3" name="Content Placeholder 2">
            <a:extLst>
              <a:ext uri="{FF2B5EF4-FFF2-40B4-BE49-F238E27FC236}">
                <a16:creationId xmlns:a16="http://schemas.microsoft.com/office/drawing/2014/main" id="{7785A8F6-0E03-8345-A779-43FADFBCA904}"/>
              </a:ext>
            </a:extLst>
          </p:cNvPr>
          <p:cNvSpPr>
            <a:spLocks noGrp="1"/>
          </p:cNvSpPr>
          <p:nvPr>
            <p:ph idx="1"/>
          </p:nvPr>
        </p:nvSpPr>
        <p:spPr>
          <a:xfrm>
            <a:off x="628650" y="1768917"/>
            <a:ext cx="7886700" cy="4351338"/>
          </a:xfrm>
        </p:spPr>
        <p:txBody>
          <a:bodyPr/>
          <a:lstStyle/>
          <a:p>
            <a:pPr marL="0" indent="0">
              <a:buNone/>
            </a:pPr>
            <a:r>
              <a:rPr lang="en-US" dirty="0"/>
              <a:t>…we can make a long-needed choice – to relentlessly pursue:</a:t>
            </a:r>
          </a:p>
          <a:p>
            <a:endParaRPr lang="en-US" dirty="0"/>
          </a:p>
          <a:p>
            <a:r>
              <a:rPr lang="en-US" dirty="0"/>
              <a:t>A high-skill, high wage economy with</a:t>
            </a:r>
          </a:p>
          <a:p>
            <a:pPr marL="0" indent="0">
              <a:buNone/>
            </a:pPr>
            <a:endParaRPr lang="en-US" dirty="0"/>
          </a:p>
          <a:p>
            <a:r>
              <a:rPr lang="en-US" dirty="0"/>
              <a:t>Much greater upward mobility, fairness and economic vitality</a:t>
            </a:r>
          </a:p>
          <a:p>
            <a:endParaRPr lang="en-US" dirty="0"/>
          </a:p>
          <a:p>
            <a:pPr marL="0" indent="0">
              <a:buNone/>
            </a:pPr>
            <a:r>
              <a:rPr lang="en-US" dirty="0"/>
              <a:t>            Our kids, families &amp; communities are counting on us</a:t>
            </a:r>
          </a:p>
        </p:txBody>
      </p:sp>
      <p:pic>
        <p:nvPicPr>
          <p:cNvPr id="5" name="Picture 2" descr="C:\Documents and Settings\robert.mclaughlin\Desktop\doc banner\banner elements\HTML\images\Digital_Opportunity_Banner_Kids.jpg">
            <a:extLst>
              <a:ext uri="{FF2B5EF4-FFF2-40B4-BE49-F238E27FC236}">
                <a16:creationId xmlns:a16="http://schemas.microsoft.com/office/drawing/2014/main" id="{A235E0BA-14E1-5245-B4B4-40EDA8A5DC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6752" y="5334000"/>
            <a:ext cx="2137247" cy="1545942"/>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5" descr="A screenshot of a cell phone&#10;&#10;Description automatically generated">
            <a:hlinkClick r:id="rId3"/>
            <a:extLst>
              <a:ext uri="{FF2B5EF4-FFF2-40B4-BE49-F238E27FC236}">
                <a16:creationId xmlns:a16="http://schemas.microsoft.com/office/drawing/2014/main" id="{AF6BFB44-4D28-C349-9A5C-B85AB7BF9C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000" y="4537212"/>
            <a:ext cx="2330030" cy="2330030"/>
          </a:xfrm>
          <a:prstGeom prst="rect">
            <a:avLst/>
          </a:prstGeom>
        </p:spPr>
      </p:pic>
      <p:pic>
        <p:nvPicPr>
          <p:cNvPr id="7" name="Picture 6" descr="NCDE_logo.eps">
            <a:hlinkClick r:id="rId5"/>
            <a:extLst>
              <a:ext uri="{FF2B5EF4-FFF2-40B4-BE49-F238E27FC236}">
                <a16:creationId xmlns:a16="http://schemas.microsoft.com/office/drawing/2014/main" id="{4047000B-37F1-1242-B549-214B02F9B3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06710"/>
            <a:ext cx="825302" cy="1074707"/>
          </a:xfrm>
          <a:prstGeom prst="rect">
            <a:avLst/>
          </a:prstGeom>
        </p:spPr>
      </p:pic>
    </p:spTree>
    <p:extLst>
      <p:ext uri="{BB962C8B-B14F-4D97-AF65-F5344CB8AC3E}">
        <p14:creationId xmlns:p14="http://schemas.microsoft.com/office/powerpoint/2010/main" val="312695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891" y="2667000"/>
            <a:ext cx="6172200" cy="2492990"/>
          </a:xfrm>
          <a:prstGeom prst="rect">
            <a:avLst/>
          </a:prstGeom>
          <a:noFill/>
        </p:spPr>
        <p:txBody>
          <a:bodyPr wrap="square" rtlCol="0">
            <a:spAutoFit/>
          </a:bodyPr>
          <a:lstStyle/>
          <a:p>
            <a:r>
              <a:rPr lang="en-US" sz="1200" dirty="0"/>
              <a:t>Presented by</a:t>
            </a:r>
          </a:p>
          <a:p>
            <a:endParaRPr lang="en-US" dirty="0"/>
          </a:p>
          <a:p>
            <a:r>
              <a:rPr lang="en-US" sz="1400" dirty="0"/>
              <a:t>Robert T. McLaughlin, Ph.D.</a:t>
            </a:r>
          </a:p>
          <a:p>
            <a:r>
              <a:rPr lang="en-US" sz="1400" dirty="0"/>
              <a:t>Executive Director</a:t>
            </a:r>
          </a:p>
          <a:p>
            <a:r>
              <a:rPr lang="en-US" sz="1400" dirty="0"/>
              <a:t>National Collaborative for Digital Equity</a:t>
            </a:r>
          </a:p>
          <a:p>
            <a:r>
              <a:rPr lang="en-US" sz="1400" dirty="0"/>
              <a:t>38 Elanor Way</a:t>
            </a:r>
          </a:p>
          <a:p>
            <a:r>
              <a:rPr lang="en-US" sz="1400" dirty="0"/>
              <a:t>Weare, New Hampshire 03281</a:t>
            </a:r>
          </a:p>
          <a:p>
            <a:r>
              <a:rPr lang="en-US" sz="1400" dirty="0"/>
              <a:t>1.802.249.1159</a:t>
            </a:r>
          </a:p>
          <a:p>
            <a:r>
              <a:rPr lang="en-US" sz="1400" dirty="0">
                <a:hlinkClick r:id="rId3"/>
              </a:rPr>
              <a:t>rmclaughlin@digitalequity.us</a:t>
            </a:r>
            <a:endParaRPr lang="en-US" sz="1400" dirty="0"/>
          </a:p>
          <a:p>
            <a:r>
              <a:rPr lang="en-US" sz="1400" dirty="0"/>
              <a:t>Twitter:  @NCDE-us</a:t>
            </a:r>
          </a:p>
          <a:p>
            <a:r>
              <a:rPr lang="en-US" sz="1400" dirty="0">
                <a:hlinkClick r:id="rId4"/>
              </a:rPr>
              <a:t>www.digitalequity.us</a:t>
            </a:r>
            <a:r>
              <a:rPr lang="en-US" sz="1400" dirty="0"/>
              <a:t> </a:t>
            </a:r>
          </a:p>
        </p:txBody>
      </p:sp>
      <p:pic>
        <p:nvPicPr>
          <p:cNvPr id="5" name="Picture 4" descr="NCDE_logo.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7600" y="641019"/>
            <a:ext cx="1146201" cy="1492581"/>
          </a:xfrm>
          <a:prstGeom prst="rect">
            <a:avLst/>
          </a:prstGeom>
        </p:spPr>
      </p:pic>
    </p:spTree>
    <p:extLst>
      <p:ext uri="{BB962C8B-B14F-4D97-AF65-F5344CB8AC3E}">
        <p14:creationId xmlns:p14="http://schemas.microsoft.com/office/powerpoint/2010/main" val="2259210072"/>
      </p:ext>
    </p:extLst>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ssic Photo Album">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70000"/>
                <a:satMod val="350000"/>
              </a:schemeClr>
            </a:gs>
          </a:gsLst>
          <a:path path="circle">
            <a:fillToRect l="51000" t="-20000" r="200000" b="100000"/>
          </a:path>
        </a:gradFill>
        <a:blipFill>
          <a:blip xmlns:r="http://schemas.openxmlformats.org/officeDocument/2006/relationships" r:embed="rId1">
            <a:duotone>
              <a:schemeClr val="phClr">
                <a:shade val="25000"/>
                <a:satMod val="350000"/>
              </a:schemeClr>
              <a:schemeClr val="phClr">
                <a:tint val="83000"/>
                <a:satMod val="115000"/>
              </a:schemeClr>
            </a:duotone>
          </a:blip>
          <a:tile tx="0" ty="0" sx="120000" sy="120000" flip="xy"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ClassicPhotoAlbum</Template>
  <TotalTime>0</TotalTime>
  <Words>1115</Words>
  <Application>Microsoft Macintosh PowerPoint</Application>
  <PresentationFormat>On-screen Show (4:3)</PresentationFormat>
  <Paragraphs>124</Paragraphs>
  <Slides>13</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Arial</vt:lpstr>
      <vt:lpstr>Calibri</vt:lpstr>
      <vt:lpstr>Calibri Light</vt:lpstr>
      <vt:lpstr>Century Schoolbook</vt:lpstr>
      <vt:lpstr>Classic Photo Album</vt:lpstr>
      <vt:lpstr>Office Theme</vt:lpstr>
      <vt:lpstr>PowerPoint Presentation</vt:lpstr>
      <vt:lpstr>Digital Divide Challenges to Economic &amp; Educational Opportunity</vt:lpstr>
      <vt:lpstr>Digital Divide Challenges to Economic  &amp; Educational Opportunity</vt:lpstr>
      <vt:lpstr>Digital Divide Challenges to Economic  &amp; Educational Opportunity</vt:lpstr>
      <vt:lpstr>Additional Crucial Digital Divide Challenges</vt:lpstr>
      <vt:lpstr>Community Reinvestment Act (CRA) </vt:lpstr>
      <vt:lpstr>NCDE policy advocacy and pilot efforts  in San Antonio 2013-15… </vt:lpstr>
      <vt:lpstr>Essential digital equity resources</vt:lpstr>
      <vt:lpstr>NCDE Supports for Banking &amp; Educational System Leaders </vt:lpstr>
      <vt:lpstr>NCDE’s &amp; Our Partners’ Recent  CRA Digital Equity Precedents</vt:lpstr>
      <vt:lpstr> Challenges in Field-Building  for Digital Equity Investment</vt:lpstr>
      <vt:lpstr>Working together…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2018-11-03T12:28:32Z</cp:lastPrinted>
  <dcterms:created xsi:type="dcterms:W3CDTF">2013-10-09T13:46:35Z</dcterms:created>
  <dcterms:modified xsi:type="dcterms:W3CDTF">2019-05-09T18:57:26Z</dcterms:modified>
</cp:coreProperties>
</file>